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2" d="100"/>
          <a:sy n="112" d="100"/>
        </p:scale>
        <p:origin x="46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etano Pio Iavarone" userId="5d1df9516c4bb517" providerId="LiveId" clId="{516BC834-E9BE-4A5C-A0BE-7C6D3CB1AED0}"/>
    <pc:docChg chg="undo custSel addSld delSld modSld sldOrd">
      <pc:chgData name="Gaetano Pio Iavarone" userId="5d1df9516c4bb517" providerId="LiveId" clId="{516BC834-E9BE-4A5C-A0BE-7C6D3CB1AED0}" dt="2021-01-31T12:10:41.405" v="1014" actId="2696"/>
      <pc:docMkLst>
        <pc:docMk/>
      </pc:docMkLst>
      <pc:sldChg chg="addSp delSp modSp mod">
        <pc:chgData name="Gaetano Pio Iavarone" userId="5d1df9516c4bb517" providerId="LiveId" clId="{516BC834-E9BE-4A5C-A0BE-7C6D3CB1AED0}" dt="2021-01-09T18:05:34.603" v="889" actId="1076"/>
        <pc:sldMkLst>
          <pc:docMk/>
          <pc:sldMk cId="2932674897" sldId="256"/>
        </pc:sldMkLst>
        <pc:spChg chg="del">
          <ac:chgData name="Gaetano Pio Iavarone" userId="5d1df9516c4bb517" providerId="LiveId" clId="{516BC834-E9BE-4A5C-A0BE-7C6D3CB1AED0}" dt="2021-01-09T09:52:02.641" v="0" actId="21"/>
          <ac:spMkLst>
            <pc:docMk/>
            <pc:sldMk cId="2932674897" sldId="256"/>
            <ac:spMk id="2" creationId="{094EEECF-AE81-480E-95ED-41690568AF62}"/>
          </ac:spMkLst>
        </pc:spChg>
        <pc:spChg chg="del">
          <ac:chgData name="Gaetano Pio Iavarone" userId="5d1df9516c4bb517" providerId="LiveId" clId="{516BC834-E9BE-4A5C-A0BE-7C6D3CB1AED0}" dt="2021-01-09T09:52:06.595" v="1" actId="21"/>
          <ac:spMkLst>
            <pc:docMk/>
            <pc:sldMk cId="2932674897" sldId="256"/>
            <ac:spMk id="3" creationId="{01A734CB-CED7-46D8-B525-DE202165DD83}"/>
          </ac:spMkLst>
        </pc:spChg>
        <pc:spChg chg="add mod">
          <ac:chgData name="Gaetano Pio Iavarone" userId="5d1df9516c4bb517" providerId="LiveId" clId="{516BC834-E9BE-4A5C-A0BE-7C6D3CB1AED0}" dt="2021-01-09T17:57:21.536" v="859" actId="113"/>
          <ac:spMkLst>
            <pc:docMk/>
            <pc:sldMk cId="2932674897" sldId="256"/>
            <ac:spMk id="4" creationId="{22A9C68B-CFEB-414B-A860-8523D2B8E313}"/>
          </ac:spMkLst>
        </pc:spChg>
        <pc:picChg chg="add del mod">
          <ac:chgData name="Gaetano Pio Iavarone" userId="5d1df9516c4bb517" providerId="LiveId" clId="{516BC834-E9BE-4A5C-A0BE-7C6D3CB1AED0}" dt="2021-01-09T18:04:17.379" v="879" actId="21"/>
          <ac:picMkLst>
            <pc:docMk/>
            <pc:sldMk cId="2932674897" sldId="256"/>
            <ac:picMk id="3" creationId="{E13BC7C0-BD93-4329-84A3-8AD9453D8582}"/>
          </ac:picMkLst>
        </pc:picChg>
        <pc:picChg chg="add del mod">
          <ac:chgData name="Gaetano Pio Iavarone" userId="5d1df9516c4bb517" providerId="LiveId" clId="{516BC834-E9BE-4A5C-A0BE-7C6D3CB1AED0}" dt="2021-01-09T18:05:15.971" v="883" actId="21"/>
          <ac:picMkLst>
            <pc:docMk/>
            <pc:sldMk cId="2932674897" sldId="256"/>
            <ac:picMk id="6" creationId="{A47BE9CB-2718-464D-94BD-8BD7BA8E5657}"/>
          </ac:picMkLst>
        </pc:picChg>
        <pc:picChg chg="add mod">
          <ac:chgData name="Gaetano Pio Iavarone" userId="5d1df9516c4bb517" providerId="LiveId" clId="{516BC834-E9BE-4A5C-A0BE-7C6D3CB1AED0}" dt="2021-01-09T18:05:34.603" v="889" actId="1076"/>
          <ac:picMkLst>
            <pc:docMk/>
            <pc:sldMk cId="2932674897" sldId="256"/>
            <ac:picMk id="8" creationId="{4CCA5811-57DA-4255-BF91-F078E5A7DC8B}"/>
          </ac:picMkLst>
        </pc:picChg>
      </pc:sldChg>
      <pc:sldChg chg="addSp delSp modSp new mod">
        <pc:chgData name="Gaetano Pio Iavarone" userId="5d1df9516c4bb517" providerId="LiveId" clId="{516BC834-E9BE-4A5C-A0BE-7C6D3CB1AED0}" dt="2021-01-09T18:54:33.672" v="983" actId="20577"/>
        <pc:sldMkLst>
          <pc:docMk/>
          <pc:sldMk cId="4040488857" sldId="257"/>
        </pc:sldMkLst>
        <pc:spChg chg="del">
          <ac:chgData name="Gaetano Pio Iavarone" userId="5d1df9516c4bb517" providerId="LiveId" clId="{516BC834-E9BE-4A5C-A0BE-7C6D3CB1AED0}" dt="2021-01-09T10:09:56.261" v="65" actId="21"/>
          <ac:spMkLst>
            <pc:docMk/>
            <pc:sldMk cId="4040488857" sldId="257"/>
            <ac:spMk id="2" creationId="{1CB72716-888D-447C-BA74-A9542321A921}"/>
          </ac:spMkLst>
        </pc:spChg>
        <pc:spChg chg="del">
          <ac:chgData name="Gaetano Pio Iavarone" userId="5d1df9516c4bb517" providerId="LiveId" clId="{516BC834-E9BE-4A5C-A0BE-7C6D3CB1AED0}" dt="2021-01-09T10:09:59.311" v="66" actId="21"/>
          <ac:spMkLst>
            <pc:docMk/>
            <pc:sldMk cId="4040488857" sldId="257"/>
            <ac:spMk id="3" creationId="{4D589FCD-D1CD-4FE8-8642-14AC68BFFBB2}"/>
          </ac:spMkLst>
        </pc:spChg>
        <pc:spChg chg="add del mod">
          <ac:chgData name="Gaetano Pio Iavarone" userId="5d1df9516c4bb517" providerId="LiveId" clId="{516BC834-E9BE-4A5C-A0BE-7C6D3CB1AED0}" dt="2021-01-09T10:10:11.113" v="69"/>
          <ac:spMkLst>
            <pc:docMk/>
            <pc:sldMk cId="4040488857" sldId="257"/>
            <ac:spMk id="4" creationId="{EC72866D-5C7A-4605-B959-93B2317904BC}"/>
          </ac:spMkLst>
        </pc:spChg>
        <pc:spChg chg="add mod">
          <ac:chgData name="Gaetano Pio Iavarone" userId="5d1df9516c4bb517" providerId="LiveId" clId="{516BC834-E9BE-4A5C-A0BE-7C6D3CB1AED0}" dt="2021-01-09T18:54:33.672" v="983" actId="20577"/>
          <ac:spMkLst>
            <pc:docMk/>
            <pc:sldMk cId="4040488857" sldId="257"/>
            <ac:spMk id="5" creationId="{0B868C51-C84D-4A07-8311-8782A2238C9E}"/>
          </ac:spMkLst>
        </pc:spChg>
        <pc:picChg chg="add mod">
          <ac:chgData name="Gaetano Pio Iavarone" userId="5d1df9516c4bb517" providerId="LiveId" clId="{516BC834-E9BE-4A5C-A0BE-7C6D3CB1AED0}" dt="2021-01-09T18:06:44.624" v="895" actId="1076"/>
          <ac:picMkLst>
            <pc:docMk/>
            <pc:sldMk cId="4040488857" sldId="257"/>
            <ac:picMk id="3" creationId="{AB042920-60F5-4AF3-AD10-EFCC40F54409}"/>
          </ac:picMkLst>
        </pc:picChg>
      </pc:sldChg>
      <pc:sldChg chg="addSp delSp modSp new mod">
        <pc:chgData name="Gaetano Pio Iavarone" userId="5d1df9516c4bb517" providerId="LiveId" clId="{516BC834-E9BE-4A5C-A0BE-7C6D3CB1AED0}" dt="2021-01-09T18:09:16.781" v="908" actId="1076"/>
        <pc:sldMkLst>
          <pc:docMk/>
          <pc:sldMk cId="2927142306" sldId="258"/>
        </pc:sldMkLst>
        <pc:spChg chg="del">
          <ac:chgData name="Gaetano Pio Iavarone" userId="5d1df9516c4bb517" providerId="LiveId" clId="{516BC834-E9BE-4A5C-A0BE-7C6D3CB1AED0}" dt="2021-01-09T14:34:44.031" v="109" actId="21"/>
          <ac:spMkLst>
            <pc:docMk/>
            <pc:sldMk cId="2927142306" sldId="258"/>
            <ac:spMk id="2" creationId="{781F57ED-DE5F-4B97-BEA7-25B6EF5A809E}"/>
          </ac:spMkLst>
        </pc:spChg>
        <pc:spChg chg="del">
          <ac:chgData name="Gaetano Pio Iavarone" userId="5d1df9516c4bb517" providerId="LiveId" clId="{516BC834-E9BE-4A5C-A0BE-7C6D3CB1AED0}" dt="2021-01-09T14:34:46.884" v="110" actId="21"/>
          <ac:spMkLst>
            <pc:docMk/>
            <pc:sldMk cId="2927142306" sldId="258"/>
            <ac:spMk id="3" creationId="{AEE15B2D-A7B8-4AD4-BB77-EF1EBCAFC62B}"/>
          </ac:spMkLst>
        </pc:spChg>
        <pc:spChg chg="add mod">
          <ac:chgData name="Gaetano Pio Iavarone" userId="5d1df9516c4bb517" providerId="LiveId" clId="{516BC834-E9BE-4A5C-A0BE-7C6D3CB1AED0}" dt="2021-01-09T18:07:43.843" v="904" actId="20577"/>
          <ac:spMkLst>
            <pc:docMk/>
            <pc:sldMk cId="2927142306" sldId="258"/>
            <ac:spMk id="4" creationId="{12F118C7-EE18-4613-B9EB-DCC0601F4E42}"/>
          </ac:spMkLst>
        </pc:spChg>
        <pc:picChg chg="add mod">
          <ac:chgData name="Gaetano Pio Iavarone" userId="5d1df9516c4bb517" providerId="LiveId" clId="{516BC834-E9BE-4A5C-A0BE-7C6D3CB1AED0}" dt="2021-01-09T18:09:16.781" v="908" actId="1076"/>
          <ac:picMkLst>
            <pc:docMk/>
            <pc:sldMk cId="2927142306" sldId="258"/>
            <ac:picMk id="6" creationId="{65CF193F-B941-4D09-AC2B-1EAC2EACD3C1}"/>
          </ac:picMkLst>
        </pc:picChg>
      </pc:sldChg>
      <pc:sldChg chg="addSp delSp modSp new mod">
        <pc:chgData name="Gaetano Pio Iavarone" userId="5d1df9516c4bb517" providerId="LiveId" clId="{516BC834-E9BE-4A5C-A0BE-7C6D3CB1AED0}" dt="2021-01-09T18:11:09.158" v="914" actId="1076"/>
        <pc:sldMkLst>
          <pc:docMk/>
          <pc:sldMk cId="647450880" sldId="259"/>
        </pc:sldMkLst>
        <pc:spChg chg="del">
          <ac:chgData name="Gaetano Pio Iavarone" userId="5d1df9516c4bb517" providerId="LiveId" clId="{516BC834-E9BE-4A5C-A0BE-7C6D3CB1AED0}" dt="2021-01-09T14:41:46.652" v="154" actId="21"/>
          <ac:spMkLst>
            <pc:docMk/>
            <pc:sldMk cId="647450880" sldId="259"/>
            <ac:spMk id="2" creationId="{C13AEB73-69EB-4EBE-8B62-7A45C6027C69}"/>
          </ac:spMkLst>
        </pc:spChg>
        <pc:spChg chg="del">
          <ac:chgData name="Gaetano Pio Iavarone" userId="5d1df9516c4bb517" providerId="LiveId" clId="{516BC834-E9BE-4A5C-A0BE-7C6D3CB1AED0}" dt="2021-01-09T14:41:49.415" v="155" actId="21"/>
          <ac:spMkLst>
            <pc:docMk/>
            <pc:sldMk cId="647450880" sldId="259"/>
            <ac:spMk id="3" creationId="{E41680D3-0A75-46A6-9D9D-BEDFC4CD3509}"/>
          </ac:spMkLst>
        </pc:spChg>
        <pc:spChg chg="add mod">
          <ac:chgData name="Gaetano Pio Iavarone" userId="5d1df9516c4bb517" providerId="LiveId" clId="{516BC834-E9BE-4A5C-A0BE-7C6D3CB1AED0}" dt="2021-01-09T15:16:10.302" v="273" actId="113"/>
          <ac:spMkLst>
            <pc:docMk/>
            <pc:sldMk cId="647450880" sldId="259"/>
            <ac:spMk id="4" creationId="{8D80F92F-48DC-4331-A390-DE23CE705B46}"/>
          </ac:spMkLst>
        </pc:spChg>
        <pc:picChg chg="add mod">
          <ac:chgData name="Gaetano Pio Iavarone" userId="5d1df9516c4bb517" providerId="LiveId" clId="{516BC834-E9BE-4A5C-A0BE-7C6D3CB1AED0}" dt="2021-01-09T18:11:09.158" v="914" actId="1076"/>
          <ac:picMkLst>
            <pc:docMk/>
            <pc:sldMk cId="647450880" sldId="259"/>
            <ac:picMk id="6" creationId="{DC065328-1FE3-4DF7-B296-A21840D81721}"/>
          </ac:picMkLst>
        </pc:picChg>
      </pc:sldChg>
      <pc:sldChg chg="addSp delSp modSp new mod">
        <pc:chgData name="Gaetano Pio Iavarone" userId="5d1df9516c4bb517" providerId="LiveId" clId="{516BC834-E9BE-4A5C-A0BE-7C6D3CB1AED0}" dt="2021-01-09T18:23:40.303" v="922" actId="1076"/>
        <pc:sldMkLst>
          <pc:docMk/>
          <pc:sldMk cId="1639524879" sldId="260"/>
        </pc:sldMkLst>
        <pc:spChg chg="del">
          <ac:chgData name="Gaetano Pio Iavarone" userId="5d1df9516c4bb517" providerId="LiveId" clId="{516BC834-E9BE-4A5C-A0BE-7C6D3CB1AED0}" dt="2021-01-09T14:58:18.476" v="191" actId="21"/>
          <ac:spMkLst>
            <pc:docMk/>
            <pc:sldMk cId="1639524879" sldId="260"/>
            <ac:spMk id="2" creationId="{DBA47488-0CF9-4F28-9704-4697A1D33E9B}"/>
          </ac:spMkLst>
        </pc:spChg>
        <pc:spChg chg="del">
          <ac:chgData name="Gaetano Pio Iavarone" userId="5d1df9516c4bb517" providerId="LiveId" clId="{516BC834-E9BE-4A5C-A0BE-7C6D3CB1AED0}" dt="2021-01-09T14:58:21.669" v="192" actId="21"/>
          <ac:spMkLst>
            <pc:docMk/>
            <pc:sldMk cId="1639524879" sldId="260"/>
            <ac:spMk id="3" creationId="{DD897ABE-05B3-4769-91C8-E5797F18A504}"/>
          </ac:spMkLst>
        </pc:spChg>
        <pc:spChg chg="add mod">
          <ac:chgData name="Gaetano Pio Iavarone" userId="5d1df9516c4bb517" providerId="LiveId" clId="{516BC834-E9BE-4A5C-A0BE-7C6D3CB1AED0}" dt="2021-01-09T18:11:24.983" v="915" actId="113"/>
          <ac:spMkLst>
            <pc:docMk/>
            <pc:sldMk cId="1639524879" sldId="260"/>
            <ac:spMk id="4" creationId="{F7271195-9183-4F0E-80FE-59B01BF31FF3}"/>
          </ac:spMkLst>
        </pc:spChg>
        <pc:picChg chg="add mod">
          <ac:chgData name="Gaetano Pio Iavarone" userId="5d1df9516c4bb517" providerId="LiveId" clId="{516BC834-E9BE-4A5C-A0BE-7C6D3CB1AED0}" dt="2021-01-09T18:23:40.303" v="922" actId="1076"/>
          <ac:picMkLst>
            <pc:docMk/>
            <pc:sldMk cId="1639524879" sldId="260"/>
            <ac:picMk id="6" creationId="{88683E87-F17D-43C5-ACB7-523967B22699}"/>
          </ac:picMkLst>
        </pc:picChg>
      </pc:sldChg>
      <pc:sldChg chg="addSp delSp modSp new mod">
        <pc:chgData name="Gaetano Pio Iavarone" userId="5d1df9516c4bb517" providerId="LiveId" clId="{516BC834-E9BE-4A5C-A0BE-7C6D3CB1AED0}" dt="2021-01-09T18:25:47.796" v="929" actId="1076"/>
        <pc:sldMkLst>
          <pc:docMk/>
          <pc:sldMk cId="828196249" sldId="261"/>
        </pc:sldMkLst>
        <pc:spChg chg="del">
          <ac:chgData name="Gaetano Pio Iavarone" userId="5d1df9516c4bb517" providerId="LiveId" clId="{516BC834-E9BE-4A5C-A0BE-7C6D3CB1AED0}" dt="2021-01-09T15:14:51.925" v="254" actId="21"/>
          <ac:spMkLst>
            <pc:docMk/>
            <pc:sldMk cId="828196249" sldId="261"/>
            <ac:spMk id="2" creationId="{D9DFBBFD-38FF-4BD5-95EC-9DFB7C699DE6}"/>
          </ac:spMkLst>
        </pc:spChg>
        <pc:spChg chg="del">
          <ac:chgData name="Gaetano Pio Iavarone" userId="5d1df9516c4bb517" providerId="LiveId" clId="{516BC834-E9BE-4A5C-A0BE-7C6D3CB1AED0}" dt="2021-01-09T15:14:54.804" v="255" actId="21"/>
          <ac:spMkLst>
            <pc:docMk/>
            <pc:sldMk cId="828196249" sldId="261"/>
            <ac:spMk id="3" creationId="{A705F221-C466-4FF9-B26F-2C1C2149D987}"/>
          </ac:spMkLst>
        </pc:spChg>
        <pc:spChg chg="add mod">
          <ac:chgData name="Gaetano Pio Iavarone" userId="5d1df9516c4bb517" providerId="LiveId" clId="{516BC834-E9BE-4A5C-A0BE-7C6D3CB1AED0}" dt="2021-01-09T15:54:04.717" v="312" actId="1582"/>
          <ac:spMkLst>
            <pc:docMk/>
            <pc:sldMk cId="828196249" sldId="261"/>
            <ac:spMk id="4" creationId="{41E5B75E-1F00-4AE8-8BAB-936D346677C9}"/>
          </ac:spMkLst>
        </pc:spChg>
        <pc:picChg chg="add mod">
          <ac:chgData name="Gaetano Pio Iavarone" userId="5d1df9516c4bb517" providerId="LiveId" clId="{516BC834-E9BE-4A5C-A0BE-7C6D3CB1AED0}" dt="2021-01-09T18:25:47.796" v="929" actId="1076"/>
          <ac:picMkLst>
            <pc:docMk/>
            <pc:sldMk cId="828196249" sldId="261"/>
            <ac:picMk id="6" creationId="{C07607BF-A825-4913-8284-6BC29C3153A3}"/>
          </ac:picMkLst>
        </pc:picChg>
      </pc:sldChg>
      <pc:sldChg chg="addSp delSp modSp new mod">
        <pc:chgData name="Gaetano Pio Iavarone" userId="5d1df9516c4bb517" providerId="LiveId" clId="{516BC834-E9BE-4A5C-A0BE-7C6D3CB1AED0}" dt="2021-01-09T18:28:16.739" v="934" actId="1076"/>
        <pc:sldMkLst>
          <pc:docMk/>
          <pc:sldMk cId="847622505" sldId="262"/>
        </pc:sldMkLst>
        <pc:spChg chg="del">
          <ac:chgData name="Gaetano Pio Iavarone" userId="5d1df9516c4bb517" providerId="LiveId" clId="{516BC834-E9BE-4A5C-A0BE-7C6D3CB1AED0}" dt="2021-01-09T15:56:44.609" v="321" actId="21"/>
          <ac:spMkLst>
            <pc:docMk/>
            <pc:sldMk cId="847622505" sldId="262"/>
            <ac:spMk id="2" creationId="{78E077F8-1B85-4D07-A5CD-886DA72BC489}"/>
          </ac:spMkLst>
        </pc:spChg>
        <pc:spChg chg="del">
          <ac:chgData name="Gaetano Pio Iavarone" userId="5d1df9516c4bb517" providerId="LiveId" clId="{516BC834-E9BE-4A5C-A0BE-7C6D3CB1AED0}" dt="2021-01-09T15:56:47.768" v="322" actId="21"/>
          <ac:spMkLst>
            <pc:docMk/>
            <pc:sldMk cId="847622505" sldId="262"/>
            <ac:spMk id="3" creationId="{1465223E-0DD4-4F0E-99C3-5CC27F6CDAA8}"/>
          </ac:spMkLst>
        </pc:spChg>
        <pc:spChg chg="add mod">
          <ac:chgData name="Gaetano Pio Iavarone" userId="5d1df9516c4bb517" providerId="LiveId" clId="{516BC834-E9BE-4A5C-A0BE-7C6D3CB1AED0}" dt="2021-01-09T16:08:42.972" v="355" actId="115"/>
          <ac:spMkLst>
            <pc:docMk/>
            <pc:sldMk cId="847622505" sldId="262"/>
            <ac:spMk id="4" creationId="{5A6BEDD2-717B-435E-8376-B365B8D3F503}"/>
          </ac:spMkLst>
        </pc:spChg>
        <pc:picChg chg="add mod">
          <ac:chgData name="Gaetano Pio Iavarone" userId="5d1df9516c4bb517" providerId="LiveId" clId="{516BC834-E9BE-4A5C-A0BE-7C6D3CB1AED0}" dt="2021-01-09T18:28:16.739" v="934" actId="1076"/>
          <ac:picMkLst>
            <pc:docMk/>
            <pc:sldMk cId="847622505" sldId="262"/>
            <ac:picMk id="6" creationId="{2E178841-3301-45B0-B03E-A18BBC3785F6}"/>
          </ac:picMkLst>
        </pc:picChg>
      </pc:sldChg>
      <pc:sldChg chg="addSp delSp modSp new mod">
        <pc:chgData name="Gaetano Pio Iavarone" userId="5d1df9516c4bb517" providerId="LiveId" clId="{516BC834-E9BE-4A5C-A0BE-7C6D3CB1AED0}" dt="2021-01-09T18:33:54.784" v="937" actId="1076"/>
        <pc:sldMkLst>
          <pc:docMk/>
          <pc:sldMk cId="2135089079" sldId="263"/>
        </pc:sldMkLst>
        <pc:spChg chg="del">
          <ac:chgData name="Gaetano Pio Iavarone" userId="5d1df9516c4bb517" providerId="LiveId" clId="{516BC834-E9BE-4A5C-A0BE-7C6D3CB1AED0}" dt="2021-01-09T16:11:43.581" v="357" actId="21"/>
          <ac:spMkLst>
            <pc:docMk/>
            <pc:sldMk cId="2135089079" sldId="263"/>
            <ac:spMk id="2" creationId="{68C0A7A3-5F26-4C17-88EB-DA04DFBBA77A}"/>
          </ac:spMkLst>
        </pc:spChg>
        <pc:spChg chg="del">
          <ac:chgData name="Gaetano Pio Iavarone" userId="5d1df9516c4bb517" providerId="LiveId" clId="{516BC834-E9BE-4A5C-A0BE-7C6D3CB1AED0}" dt="2021-01-09T16:11:46.972" v="358" actId="21"/>
          <ac:spMkLst>
            <pc:docMk/>
            <pc:sldMk cId="2135089079" sldId="263"/>
            <ac:spMk id="3" creationId="{0102E3B6-A234-4F8D-8A29-C067016E4ED4}"/>
          </ac:spMkLst>
        </pc:spChg>
        <pc:spChg chg="add mod">
          <ac:chgData name="Gaetano Pio Iavarone" userId="5d1df9516c4bb517" providerId="LiveId" clId="{516BC834-E9BE-4A5C-A0BE-7C6D3CB1AED0}" dt="2021-01-09T16:45:47.566" v="569" actId="20577"/>
          <ac:spMkLst>
            <pc:docMk/>
            <pc:sldMk cId="2135089079" sldId="263"/>
            <ac:spMk id="4" creationId="{C1788B6C-5B22-40F1-BA66-C5899834BBEF}"/>
          </ac:spMkLst>
        </pc:spChg>
        <pc:picChg chg="add mod">
          <ac:chgData name="Gaetano Pio Iavarone" userId="5d1df9516c4bb517" providerId="LiveId" clId="{516BC834-E9BE-4A5C-A0BE-7C6D3CB1AED0}" dt="2021-01-09T18:33:54.784" v="937" actId="1076"/>
          <ac:picMkLst>
            <pc:docMk/>
            <pc:sldMk cId="2135089079" sldId="263"/>
            <ac:picMk id="6" creationId="{C0F12959-A14E-44DF-8FE8-496306139BA6}"/>
          </ac:picMkLst>
        </pc:picChg>
      </pc:sldChg>
      <pc:sldChg chg="addSp delSp modSp new mod">
        <pc:chgData name="Gaetano Pio Iavarone" userId="5d1df9516c4bb517" providerId="LiveId" clId="{516BC834-E9BE-4A5C-A0BE-7C6D3CB1AED0}" dt="2021-01-09T18:35:03.647" v="944" actId="1076"/>
        <pc:sldMkLst>
          <pc:docMk/>
          <pc:sldMk cId="2726755735" sldId="264"/>
        </pc:sldMkLst>
        <pc:spChg chg="del">
          <ac:chgData name="Gaetano Pio Iavarone" userId="5d1df9516c4bb517" providerId="LiveId" clId="{516BC834-E9BE-4A5C-A0BE-7C6D3CB1AED0}" dt="2021-01-09T16:38:23.128" v="516" actId="21"/>
          <ac:spMkLst>
            <pc:docMk/>
            <pc:sldMk cId="2726755735" sldId="264"/>
            <ac:spMk id="2" creationId="{7F6704A4-A1F3-4959-AC1B-323AF31D8C57}"/>
          </ac:spMkLst>
        </pc:spChg>
        <pc:spChg chg="del">
          <ac:chgData name="Gaetano Pio Iavarone" userId="5d1df9516c4bb517" providerId="LiveId" clId="{516BC834-E9BE-4A5C-A0BE-7C6D3CB1AED0}" dt="2021-01-09T16:38:25.523" v="517" actId="21"/>
          <ac:spMkLst>
            <pc:docMk/>
            <pc:sldMk cId="2726755735" sldId="264"/>
            <ac:spMk id="3" creationId="{8DDC798C-FCED-4BA6-838D-9E6CE9E62BDE}"/>
          </ac:spMkLst>
        </pc:spChg>
        <pc:spChg chg="add mod">
          <ac:chgData name="Gaetano Pio Iavarone" userId="5d1df9516c4bb517" providerId="LiveId" clId="{516BC834-E9BE-4A5C-A0BE-7C6D3CB1AED0}" dt="2021-01-09T18:34:16.488" v="938" actId="114"/>
          <ac:spMkLst>
            <pc:docMk/>
            <pc:sldMk cId="2726755735" sldId="264"/>
            <ac:spMk id="4" creationId="{D916D754-17A5-400E-A305-484538EEC607}"/>
          </ac:spMkLst>
        </pc:spChg>
        <pc:picChg chg="add mod">
          <ac:chgData name="Gaetano Pio Iavarone" userId="5d1df9516c4bb517" providerId="LiveId" clId="{516BC834-E9BE-4A5C-A0BE-7C6D3CB1AED0}" dt="2021-01-09T18:35:03.647" v="944" actId="1076"/>
          <ac:picMkLst>
            <pc:docMk/>
            <pc:sldMk cId="2726755735" sldId="264"/>
            <ac:picMk id="6" creationId="{E7625550-EF7E-429B-8A34-37D0C44B872A}"/>
          </ac:picMkLst>
        </pc:picChg>
      </pc:sldChg>
      <pc:sldChg chg="addSp delSp modSp new mod">
        <pc:chgData name="Gaetano Pio Iavarone" userId="5d1df9516c4bb517" providerId="LiveId" clId="{516BC834-E9BE-4A5C-A0BE-7C6D3CB1AED0}" dt="2021-01-09T18:36:35.785" v="949" actId="1076"/>
        <pc:sldMkLst>
          <pc:docMk/>
          <pc:sldMk cId="3193509493" sldId="265"/>
        </pc:sldMkLst>
        <pc:spChg chg="del">
          <ac:chgData name="Gaetano Pio Iavarone" userId="5d1df9516c4bb517" providerId="LiveId" clId="{516BC834-E9BE-4A5C-A0BE-7C6D3CB1AED0}" dt="2021-01-09T16:46:29.824" v="571" actId="21"/>
          <ac:spMkLst>
            <pc:docMk/>
            <pc:sldMk cId="3193509493" sldId="265"/>
            <ac:spMk id="2" creationId="{75C08E2F-E75D-4A82-96EC-B01E7C15C943}"/>
          </ac:spMkLst>
        </pc:spChg>
        <pc:spChg chg="del">
          <ac:chgData name="Gaetano Pio Iavarone" userId="5d1df9516c4bb517" providerId="LiveId" clId="{516BC834-E9BE-4A5C-A0BE-7C6D3CB1AED0}" dt="2021-01-09T16:46:32.282" v="572" actId="21"/>
          <ac:spMkLst>
            <pc:docMk/>
            <pc:sldMk cId="3193509493" sldId="265"/>
            <ac:spMk id="3" creationId="{3C885874-33A0-4719-93E3-FD2E86AEEE13}"/>
          </ac:spMkLst>
        </pc:spChg>
        <pc:spChg chg="add mod">
          <ac:chgData name="Gaetano Pio Iavarone" userId="5d1df9516c4bb517" providerId="LiveId" clId="{516BC834-E9BE-4A5C-A0BE-7C6D3CB1AED0}" dt="2021-01-09T18:36:31.935" v="948" actId="1076"/>
          <ac:spMkLst>
            <pc:docMk/>
            <pc:sldMk cId="3193509493" sldId="265"/>
            <ac:spMk id="4" creationId="{1E1EEBA0-BE5B-4703-ABB6-9FF43F229196}"/>
          </ac:spMkLst>
        </pc:spChg>
        <pc:picChg chg="add mod">
          <ac:chgData name="Gaetano Pio Iavarone" userId="5d1df9516c4bb517" providerId="LiveId" clId="{516BC834-E9BE-4A5C-A0BE-7C6D3CB1AED0}" dt="2021-01-09T18:36:35.785" v="949" actId="1076"/>
          <ac:picMkLst>
            <pc:docMk/>
            <pc:sldMk cId="3193509493" sldId="265"/>
            <ac:picMk id="6" creationId="{BE068577-05F5-4FC8-86B3-D3ADC8C68B1A}"/>
          </ac:picMkLst>
        </pc:picChg>
      </pc:sldChg>
      <pc:sldChg chg="addSp delSp modSp new mod">
        <pc:chgData name="Gaetano Pio Iavarone" userId="5d1df9516c4bb517" providerId="LiveId" clId="{516BC834-E9BE-4A5C-A0BE-7C6D3CB1AED0}" dt="2021-01-09T18:38:18.960" v="955" actId="1076"/>
        <pc:sldMkLst>
          <pc:docMk/>
          <pc:sldMk cId="974035725" sldId="266"/>
        </pc:sldMkLst>
        <pc:spChg chg="del">
          <ac:chgData name="Gaetano Pio Iavarone" userId="5d1df9516c4bb517" providerId="LiveId" clId="{516BC834-E9BE-4A5C-A0BE-7C6D3CB1AED0}" dt="2021-01-09T16:51:11.179" v="616" actId="21"/>
          <ac:spMkLst>
            <pc:docMk/>
            <pc:sldMk cId="974035725" sldId="266"/>
            <ac:spMk id="2" creationId="{0BFF5B09-4D80-4C6D-826F-596D81B760C5}"/>
          </ac:spMkLst>
        </pc:spChg>
        <pc:spChg chg="del">
          <ac:chgData name="Gaetano Pio Iavarone" userId="5d1df9516c4bb517" providerId="LiveId" clId="{516BC834-E9BE-4A5C-A0BE-7C6D3CB1AED0}" dt="2021-01-09T16:51:13.585" v="617" actId="21"/>
          <ac:spMkLst>
            <pc:docMk/>
            <pc:sldMk cId="974035725" sldId="266"/>
            <ac:spMk id="3" creationId="{B8B2E5FE-038B-4055-966F-4774736144B4}"/>
          </ac:spMkLst>
        </pc:spChg>
        <pc:spChg chg="add mod">
          <ac:chgData name="Gaetano Pio Iavarone" userId="5d1df9516c4bb517" providerId="LiveId" clId="{516BC834-E9BE-4A5C-A0BE-7C6D3CB1AED0}" dt="2021-01-09T17:14:37.273" v="664" actId="1582"/>
          <ac:spMkLst>
            <pc:docMk/>
            <pc:sldMk cId="974035725" sldId="266"/>
            <ac:spMk id="4" creationId="{802E201A-2625-46B3-983C-F75AD471F0A9}"/>
          </ac:spMkLst>
        </pc:spChg>
        <pc:picChg chg="add mod">
          <ac:chgData name="Gaetano Pio Iavarone" userId="5d1df9516c4bb517" providerId="LiveId" clId="{516BC834-E9BE-4A5C-A0BE-7C6D3CB1AED0}" dt="2021-01-09T18:38:18.960" v="955" actId="1076"/>
          <ac:picMkLst>
            <pc:docMk/>
            <pc:sldMk cId="974035725" sldId="266"/>
            <ac:picMk id="6" creationId="{C4C1A682-14C8-41C3-94D2-6DC6EF3AEC73}"/>
          </ac:picMkLst>
        </pc:picChg>
      </pc:sldChg>
      <pc:sldChg chg="addSp delSp modSp new mod">
        <pc:chgData name="Gaetano Pio Iavarone" userId="5d1df9516c4bb517" providerId="LiveId" clId="{516BC834-E9BE-4A5C-A0BE-7C6D3CB1AED0}" dt="2021-01-09T18:39:29.316" v="961" actId="1076"/>
        <pc:sldMkLst>
          <pc:docMk/>
          <pc:sldMk cId="2697955767" sldId="267"/>
        </pc:sldMkLst>
        <pc:spChg chg="del">
          <ac:chgData name="Gaetano Pio Iavarone" userId="5d1df9516c4bb517" providerId="LiveId" clId="{516BC834-E9BE-4A5C-A0BE-7C6D3CB1AED0}" dt="2021-01-09T17:21:27.010" v="666" actId="21"/>
          <ac:spMkLst>
            <pc:docMk/>
            <pc:sldMk cId="2697955767" sldId="267"/>
            <ac:spMk id="2" creationId="{98C4178C-F0E6-4D78-95B2-97D775B34A23}"/>
          </ac:spMkLst>
        </pc:spChg>
        <pc:spChg chg="del">
          <ac:chgData name="Gaetano Pio Iavarone" userId="5d1df9516c4bb517" providerId="LiveId" clId="{516BC834-E9BE-4A5C-A0BE-7C6D3CB1AED0}" dt="2021-01-09T17:21:29.739" v="667" actId="21"/>
          <ac:spMkLst>
            <pc:docMk/>
            <pc:sldMk cId="2697955767" sldId="267"/>
            <ac:spMk id="3" creationId="{2F6D6241-A3D8-48E6-AAE4-8444E37360FF}"/>
          </ac:spMkLst>
        </pc:spChg>
        <pc:spChg chg="add mod">
          <ac:chgData name="Gaetano Pio Iavarone" userId="5d1df9516c4bb517" providerId="LiveId" clId="{516BC834-E9BE-4A5C-A0BE-7C6D3CB1AED0}" dt="2021-01-09T17:57:03.999" v="858" actId="114"/>
          <ac:spMkLst>
            <pc:docMk/>
            <pc:sldMk cId="2697955767" sldId="267"/>
            <ac:spMk id="4" creationId="{46C3CA3B-2396-4EF9-AECF-A6E53C82D940}"/>
          </ac:spMkLst>
        </pc:spChg>
        <pc:picChg chg="add mod">
          <ac:chgData name="Gaetano Pio Iavarone" userId="5d1df9516c4bb517" providerId="LiveId" clId="{516BC834-E9BE-4A5C-A0BE-7C6D3CB1AED0}" dt="2021-01-09T18:39:29.316" v="961" actId="1076"/>
          <ac:picMkLst>
            <pc:docMk/>
            <pc:sldMk cId="2697955767" sldId="267"/>
            <ac:picMk id="6" creationId="{58534494-51CC-46FD-8233-CC7BA95C5914}"/>
          </ac:picMkLst>
        </pc:picChg>
      </pc:sldChg>
      <pc:sldChg chg="addSp delSp modSp new mod">
        <pc:chgData name="Gaetano Pio Iavarone" userId="5d1df9516c4bb517" providerId="LiveId" clId="{516BC834-E9BE-4A5C-A0BE-7C6D3CB1AED0}" dt="2021-01-09T18:46:39.506" v="974" actId="1076"/>
        <pc:sldMkLst>
          <pc:docMk/>
          <pc:sldMk cId="2097026312" sldId="268"/>
        </pc:sldMkLst>
        <pc:spChg chg="del">
          <ac:chgData name="Gaetano Pio Iavarone" userId="5d1df9516c4bb517" providerId="LiveId" clId="{516BC834-E9BE-4A5C-A0BE-7C6D3CB1AED0}" dt="2021-01-09T17:39:26.877" v="758" actId="21"/>
          <ac:spMkLst>
            <pc:docMk/>
            <pc:sldMk cId="2097026312" sldId="268"/>
            <ac:spMk id="2" creationId="{A25B15D4-D9CB-40B0-AE8F-F33D58748A8C}"/>
          </ac:spMkLst>
        </pc:spChg>
        <pc:spChg chg="del">
          <ac:chgData name="Gaetano Pio Iavarone" userId="5d1df9516c4bb517" providerId="LiveId" clId="{516BC834-E9BE-4A5C-A0BE-7C6D3CB1AED0}" dt="2021-01-09T17:39:29.279" v="759" actId="21"/>
          <ac:spMkLst>
            <pc:docMk/>
            <pc:sldMk cId="2097026312" sldId="268"/>
            <ac:spMk id="3" creationId="{A8E41DEC-8B20-41FF-8B28-403FC127F6FD}"/>
          </ac:spMkLst>
        </pc:spChg>
        <pc:spChg chg="add del mod">
          <ac:chgData name="Gaetano Pio Iavarone" userId="5d1df9516c4bb517" providerId="LiveId" clId="{516BC834-E9BE-4A5C-A0BE-7C6D3CB1AED0}" dt="2021-01-09T17:39:47.210" v="764"/>
          <ac:spMkLst>
            <pc:docMk/>
            <pc:sldMk cId="2097026312" sldId="268"/>
            <ac:spMk id="4" creationId="{48E6797E-C793-4BB0-817B-1EDF690CB05C}"/>
          </ac:spMkLst>
        </pc:spChg>
        <pc:spChg chg="add mod">
          <ac:chgData name="Gaetano Pio Iavarone" userId="5d1df9516c4bb517" providerId="LiveId" clId="{516BC834-E9BE-4A5C-A0BE-7C6D3CB1AED0}" dt="2021-01-09T18:39:46.264" v="964" actId="20577"/>
          <ac:spMkLst>
            <pc:docMk/>
            <pc:sldMk cId="2097026312" sldId="268"/>
            <ac:spMk id="6" creationId="{FDCDDDF9-08F1-42B5-A630-A488DBDD047D}"/>
          </ac:spMkLst>
        </pc:spChg>
        <pc:picChg chg="add del">
          <ac:chgData name="Gaetano Pio Iavarone" userId="5d1df9516c4bb517" providerId="LiveId" clId="{516BC834-E9BE-4A5C-A0BE-7C6D3CB1AED0}" dt="2021-01-09T17:39:47.195" v="762" actId="21"/>
          <ac:picMkLst>
            <pc:docMk/>
            <pc:sldMk cId="2097026312" sldId="268"/>
            <ac:picMk id="5" creationId="{06EC6454-C666-4E5C-953E-0301593856DA}"/>
          </ac:picMkLst>
        </pc:picChg>
        <pc:picChg chg="add mod">
          <ac:chgData name="Gaetano Pio Iavarone" userId="5d1df9516c4bb517" providerId="LiveId" clId="{516BC834-E9BE-4A5C-A0BE-7C6D3CB1AED0}" dt="2021-01-09T18:46:39.506" v="974" actId="1076"/>
          <ac:picMkLst>
            <pc:docMk/>
            <pc:sldMk cId="2097026312" sldId="268"/>
            <ac:picMk id="8" creationId="{5B6043F6-46CD-424B-98D2-3BDFE5562042}"/>
          </ac:picMkLst>
        </pc:picChg>
      </pc:sldChg>
      <pc:sldChg chg="addSp delSp modSp new del mod">
        <pc:chgData name="Gaetano Pio Iavarone" userId="5d1df9516c4bb517" providerId="LiveId" clId="{516BC834-E9BE-4A5C-A0BE-7C6D3CB1AED0}" dt="2021-01-31T12:10:41.405" v="1014" actId="2696"/>
        <pc:sldMkLst>
          <pc:docMk/>
          <pc:sldMk cId="2896911655" sldId="269"/>
        </pc:sldMkLst>
        <pc:spChg chg="del">
          <ac:chgData name="Gaetano Pio Iavarone" userId="5d1df9516c4bb517" providerId="LiveId" clId="{516BC834-E9BE-4A5C-A0BE-7C6D3CB1AED0}" dt="2021-01-09T17:46:29.650" v="803"/>
          <ac:spMkLst>
            <pc:docMk/>
            <pc:sldMk cId="2896911655" sldId="269"/>
            <ac:spMk id="2" creationId="{8A06EB0F-6144-48CA-9F40-EB794CABFF1C}"/>
          </ac:spMkLst>
        </pc:spChg>
        <pc:spChg chg="del">
          <ac:chgData name="Gaetano Pio Iavarone" userId="5d1df9516c4bb517" providerId="LiveId" clId="{516BC834-E9BE-4A5C-A0BE-7C6D3CB1AED0}" dt="2021-01-09T17:46:26.763" v="802" actId="21"/>
          <ac:spMkLst>
            <pc:docMk/>
            <pc:sldMk cId="2896911655" sldId="269"/>
            <ac:spMk id="3" creationId="{5DFCE1F6-3558-4C2A-8BB3-597C757A72C1}"/>
          </ac:spMkLst>
        </pc:spChg>
        <pc:spChg chg="add del mod">
          <ac:chgData name="Gaetano Pio Iavarone" userId="5d1df9516c4bb517" providerId="LiveId" clId="{516BC834-E9BE-4A5C-A0BE-7C6D3CB1AED0}" dt="2021-01-09T17:46:32.210" v="804" actId="21"/>
          <ac:spMkLst>
            <pc:docMk/>
            <pc:sldMk cId="2896911655" sldId="269"/>
            <ac:spMk id="4" creationId="{E7E6D0F6-B186-4F31-807F-4823C2C4F1AB}"/>
          </ac:spMkLst>
        </pc:spChg>
        <pc:spChg chg="add mod">
          <ac:chgData name="Gaetano Pio Iavarone" userId="5d1df9516c4bb517" providerId="LiveId" clId="{516BC834-E9BE-4A5C-A0BE-7C6D3CB1AED0}" dt="2021-01-09T17:48:55.079" v="824" actId="123"/>
          <ac:spMkLst>
            <pc:docMk/>
            <pc:sldMk cId="2896911655" sldId="269"/>
            <ac:spMk id="5" creationId="{97E17BA5-CAFF-4A8E-91D7-779F1F013085}"/>
          </ac:spMkLst>
        </pc:spChg>
        <pc:picChg chg="add mod">
          <ac:chgData name="Gaetano Pio Iavarone" userId="5d1df9516c4bb517" providerId="LiveId" clId="{516BC834-E9BE-4A5C-A0BE-7C6D3CB1AED0}" dt="2021-01-09T18:40:40.320" v="970" actId="1076"/>
          <ac:picMkLst>
            <pc:docMk/>
            <pc:sldMk cId="2896911655" sldId="269"/>
            <ac:picMk id="7" creationId="{FF00035B-D3F9-436C-A30C-EAFD5C0C35B0}"/>
          </ac:picMkLst>
        </pc:picChg>
      </pc:sldChg>
      <pc:sldChg chg="new del">
        <pc:chgData name="Gaetano Pio Iavarone" userId="5d1df9516c4bb517" providerId="LiveId" clId="{516BC834-E9BE-4A5C-A0BE-7C6D3CB1AED0}" dt="2021-01-09T18:40:23.211" v="966" actId="2696"/>
        <pc:sldMkLst>
          <pc:docMk/>
          <pc:sldMk cId="3155196857" sldId="270"/>
        </pc:sldMkLst>
      </pc:sldChg>
      <pc:sldChg chg="addSp delSp modSp new mod ord">
        <pc:chgData name="Gaetano Pio Iavarone" userId="5d1df9516c4bb517" providerId="LiveId" clId="{516BC834-E9BE-4A5C-A0BE-7C6D3CB1AED0}" dt="2021-01-10T09:36:23.232" v="1013" actId="20577"/>
        <pc:sldMkLst>
          <pc:docMk/>
          <pc:sldMk cId="3658631434" sldId="270"/>
        </pc:sldMkLst>
        <pc:spChg chg="del">
          <ac:chgData name="Gaetano Pio Iavarone" userId="5d1df9516c4bb517" providerId="LiveId" clId="{516BC834-E9BE-4A5C-A0BE-7C6D3CB1AED0}" dt="2021-01-10T09:34:25.224" v="987" actId="21"/>
          <ac:spMkLst>
            <pc:docMk/>
            <pc:sldMk cId="3658631434" sldId="270"/>
            <ac:spMk id="2" creationId="{1B46B052-989C-426F-8DA7-E557CFACA8A9}"/>
          </ac:spMkLst>
        </pc:spChg>
        <pc:spChg chg="del mod">
          <ac:chgData name="Gaetano Pio Iavarone" userId="5d1df9516c4bb517" providerId="LiveId" clId="{516BC834-E9BE-4A5C-A0BE-7C6D3CB1AED0}" dt="2021-01-10T09:34:33.835" v="989"/>
          <ac:spMkLst>
            <pc:docMk/>
            <pc:sldMk cId="3658631434" sldId="270"/>
            <ac:spMk id="3" creationId="{488C21B8-6E1A-4E26-820F-F33BBEBC0B45}"/>
          </ac:spMkLst>
        </pc:spChg>
        <pc:spChg chg="add mod">
          <ac:chgData name="Gaetano Pio Iavarone" userId="5d1df9516c4bb517" providerId="LiveId" clId="{516BC834-E9BE-4A5C-A0BE-7C6D3CB1AED0}" dt="2021-01-10T09:36:23.232" v="1013" actId="20577"/>
          <ac:spMkLst>
            <pc:docMk/>
            <pc:sldMk cId="3658631434" sldId="270"/>
            <ac:spMk id="4" creationId="{4676DEA0-AF10-481C-835D-B2C39DB3EB1B}"/>
          </ac:spMkLst>
        </pc:spChg>
      </pc:sldChg>
      <pc:sldChg chg="addSp delSp modSp new del mod">
        <pc:chgData name="Gaetano Pio Iavarone" userId="5d1df9516c4bb517" providerId="LiveId" clId="{516BC834-E9BE-4A5C-A0BE-7C6D3CB1AED0}" dt="2021-01-09T18:00:43.522" v="872" actId="2696"/>
        <pc:sldMkLst>
          <pc:docMk/>
          <pc:sldMk cId="4027871840" sldId="270"/>
        </pc:sldMkLst>
        <pc:spChg chg="del">
          <ac:chgData name="Gaetano Pio Iavarone" userId="5d1df9516c4bb517" providerId="LiveId" clId="{516BC834-E9BE-4A5C-A0BE-7C6D3CB1AED0}" dt="2021-01-09T17:58:02.442" v="862" actId="21"/>
          <ac:spMkLst>
            <pc:docMk/>
            <pc:sldMk cId="4027871840" sldId="270"/>
            <ac:spMk id="2" creationId="{EC03E90F-3E92-4001-ADEF-065C097D6BD6}"/>
          </ac:spMkLst>
        </pc:spChg>
        <pc:spChg chg="del">
          <ac:chgData name="Gaetano Pio Iavarone" userId="5d1df9516c4bb517" providerId="LiveId" clId="{516BC834-E9BE-4A5C-A0BE-7C6D3CB1AED0}" dt="2021-01-09T17:58:04.789" v="863" actId="21"/>
          <ac:spMkLst>
            <pc:docMk/>
            <pc:sldMk cId="4027871840" sldId="270"/>
            <ac:spMk id="3" creationId="{72F32F75-0CFC-4885-BA7A-72B78EF28B2F}"/>
          </ac:spMkLst>
        </pc:spChg>
        <pc:spChg chg="add del mod">
          <ac:chgData name="Gaetano Pio Iavarone" userId="5d1df9516c4bb517" providerId="LiveId" clId="{516BC834-E9BE-4A5C-A0BE-7C6D3CB1AED0}" dt="2021-01-09T17:58:28.247" v="866"/>
          <ac:spMkLst>
            <pc:docMk/>
            <pc:sldMk cId="4027871840" sldId="270"/>
            <ac:spMk id="4" creationId="{1DB730B5-B8E6-4D18-A871-9D36E84578FE}"/>
          </ac:spMkLst>
        </pc:spChg>
        <pc:spChg chg="add mod">
          <ac:chgData name="Gaetano Pio Iavarone" userId="5d1df9516c4bb517" providerId="LiveId" clId="{516BC834-E9BE-4A5C-A0BE-7C6D3CB1AED0}" dt="2021-01-09T17:58:57.796" v="871" actId="20577"/>
          <ac:spMkLst>
            <pc:docMk/>
            <pc:sldMk cId="4027871840" sldId="270"/>
            <ac:spMk id="5" creationId="{00F14D40-8749-4F56-9D6A-C8EC11E7FF4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3F7F6C-6F21-4E80-883C-8E5F19E7908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1298AFE3-7CBF-4573-9BF4-17601F2B3B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96B8DCC-F085-446C-AB83-3229E924E56F}"/>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5" name="Segnaposto piè di pagina 4">
            <a:extLst>
              <a:ext uri="{FF2B5EF4-FFF2-40B4-BE49-F238E27FC236}">
                <a16:creationId xmlns:a16="http://schemas.microsoft.com/office/drawing/2014/main" id="{574856EC-ED9F-42B0-84B5-A6CB17B2F75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4BABA37-CF88-4E7A-A994-D86DE3012DB1}"/>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1631198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52D1DC-872D-4654-8F09-CE68E4C66F7E}"/>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8381181-B9C8-4759-9B2D-272A69CAD0AF}"/>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EA796AE-26E6-4A6B-BF1E-9F8D47ECD7C8}"/>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5" name="Segnaposto piè di pagina 4">
            <a:extLst>
              <a:ext uri="{FF2B5EF4-FFF2-40B4-BE49-F238E27FC236}">
                <a16:creationId xmlns:a16="http://schemas.microsoft.com/office/drawing/2014/main" id="{A109DF5D-051E-4E04-9EF8-11A4EB75514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324869A-6D7C-4907-9701-56AD3D0D28D1}"/>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2228582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10C2148-1A8C-4D00-950F-673D4E715DA8}"/>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C14BB61-EF15-468B-9C65-DEE40ADC9946}"/>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445EEE8-80EE-4C82-96DB-C733E87A6DCD}"/>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5" name="Segnaposto piè di pagina 4">
            <a:extLst>
              <a:ext uri="{FF2B5EF4-FFF2-40B4-BE49-F238E27FC236}">
                <a16:creationId xmlns:a16="http://schemas.microsoft.com/office/drawing/2014/main" id="{B496505C-B79D-4C1B-A5E7-7EEA9322ECC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6E0AAFC-3A1F-4108-921B-33B127B0F626}"/>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736449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68584F-9E96-4F7B-ABDF-7D65E8B921E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FEAF580-BBA0-4E9D-B8E1-5A960547DBA3}"/>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EA94CF2-4285-413C-A2FE-867ADDDB004B}"/>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5" name="Segnaposto piè di pagina 4">
            <a:extLst>
              <a:ext uri="{FF2B5EF4-FFF2-40B4-BE49-F238E27FC236}">
                <a16:creationId xmlns:a16="http://schemas.microsoft.com/office/drawing/2014/main" id="{F52A5A1D-1BA8-49C2-9A1A-2723DAE5931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E3606-7C4F-42E5-ADA0-CD1708CE072D}"/>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1742788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84A708-392A-4574-9BA8-3AAA9AF1309D}"/>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62A4380-D1F1-43C5-B5B1-506C7C0D09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5D96CC27-2192-48F3-8D45-86F93762D0AC}"/>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5" name="Segnaposto piè di pagina 4">
            <a:extLst>
              <a:ext uri="{FF2B5EF4-FFF2-40B4-BE49-F238E27FC236}">
                <a16:creationId xmlns:a16="http://schemas.microsoft.com/office/drawing/2014/main" id="{59E3C4B7-3554-4116-849A-A2AC6323305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13AE996-3D73-4426-9002-E14744DD9338}"/>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114257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5E4FE5A-FF3E-49FF-A12C-508B1B06441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E7C8335-1507-4462-843B-4B18ED64BABA}"/>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D2D8BFA3-0B98-4D26-97FC-2DA9F449107C}"/>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4C6E797-629F-4EE8-94CF-D8495E7DAC1D}"/>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6" name="Segnaposto piè di pagina 5">
            <a:extLst>
              <a:ext uri="{FF2B5EF4-FFF2-40B4-BE49-F238E27FC236}">
                <a16:creationId xmlns:a16="http://schemas.microsoft.com/office/drawing/2014/main" id="{DFE490CF-8ACD-4E65-898E-E5A6FE4B21B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58E09C4-D78D-418E-BE6A-6A5BB276791B}"/>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3691719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4DEC7F-732D-49C1-8039-7724A76B3E6C}"/>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4992925-EF81-4E18-846F-F4B2B9886E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EA1188AD-844F-4214-8576-DDA7C71D9A7F}"/>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A7EB46-B440-4D15-A3C4-82FC97F439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BBE532C6-F053-42E3-AD7B-A2F3C0BED9A9}"/>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8C0B7512-AC32-40C3-8E0C-84330A618382}"/>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8" name="Segnaposto piè di pagina 7">
            <a:extLst>
              <a:ext uri="{FF2B5EF4-FFF2-40B4-BE49-F238E27FC236}">
                <a16:creationId xmlns:a16="http://schemas.microsoft.com/office/drawing/2014/main" id="{F1AE46A1-EFD5-443B-901E-47C5BE109015}"/>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53E7D80-44D6-4944-BEB2-A5E65DD91232}"/>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886731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9DD5E61-B619-4D24-8D56-9DAD420AE77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26B0E04-E5E6-4444-9BF7-691F355D5D26}"/>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4" name="Segnaposto piè di pagina 3">
            <a:extLst>
              <a:ext uri="{FF2B5EF4-FFF2-40B4-BE49-F238E27FC236}">
                <a16:creationId xmlns:a16="http://schemas.microsoft.com/office/drawing/2014/main" id="{C88C44F9-02F0-4E31-9784-1166FA4EFBE7}"/>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D4B82FED-EF82-4B1C-A2C8-5EE85E8BD590}"/>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416776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8D632F95-7C0A-46BB-B4A9-C3952EDFD3CE}"/>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3" name="Segnaposto piè di pagina 2">
            <a:extLst>
              <a:ext uri="{FF2B5EF4-FFF2-40B4-BE49-F238E27FC236}">
                <a16:creationId xmlns:a16="http://schemas.microsoft.com/office/drawing/2014/main" id="{B489ECE7-5565-4110-A6FE-6F6180ACA63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F742AD-8E72-4011-9665-742E66F1DB0B}"/>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1605589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614A7C-9C8E-4044-93E7-074D75288BF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F89BBA5-D032-4ABA-9015-C815A1A2B9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59DBEC47-228F-4FD0-AD68-9111C6D398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6C769C0-0992-4EFC-92E8-3314D8ABBB61}"/>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6" name="Segnaposto piè di pagina 5">
            <a:extLst>
              <a:ext uri="{FF2B5EF4-FFF2-40B4-BE49-F238E27FC236}">
                <a16:creationId xmlns:a16="http://schemas.microsoft.com/office/drawing/2014/main" id="{3B76DFC1-F695-479F-98D3-7768E094997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5033498-41FC-4DFF-9C27-7B186E0F52B3}"/>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66059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7369E6-5CC9-413C-8884-8B5D4C14A26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19EB0BC-4E9A-47C5-8F8D-706DA49C91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47C1916-8E6D-47AA-B0A5-40C99D50DA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A11C93A-5F03-45F5-9646-66E3F2B03AA5}"/>
              </a:ext>
            </a:extLst>
          </p:cNvPr>
          <p:cNvSpPr>
            <a:spLocks noGrp="1"/>
          </p:cNvSpPr>
          <p:nvPr>
            <p:ph type="dt" sz="half" idx="10"/>
          </p:nvPr>
        </p:nvSpPr>
        <p:spPr/>
        <p:txBody>
          <a:bodyPr/>
          <a:lstStyle/>
          <a:p>
            <a:fld id="{D00BBD2A-36E3-43FD-9474-03C4258FE995}" type="datetimeFigureOut">
              <a:rPr lang="it-IT" smtClean="0"/>
              <a:t>24/09/2021</a:t>
            </a:fld>
            <a:endParaRPr lang="it-IT"/>
          </a:p>
        </p:txBody>
      </p:sp>
      <p:sp>
        <p:nvSpPr>
          <p:cNvPr id="6" name="Segnaposto piè di pagina 5">
            <a:extLst>
              <a:ext uri="{FF2B5EF4-FFF2-40B4-BE49-F238E27FC236}">
                <a16:creationId xmlns:a16="http://schemas.microsoft.com/office/drawing/2014/main" id="{2183A017-DA34-4036-A88A-2281ED81BDF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0FE2401-DFA5-418A-9F94-CE890DEDCE93}"/>
              </a:ext>
            </a:extLst>
          </p:cNvPr>
          <p:cNvSpPr>
            <a:spLocks noGrp="1"/>
          </p:cNvSpPr>
          <p:nvPr>
            <p:ph type="sldNum" sz="quarter" idx="12"/>
          </p:nvPr>
        </p:nvSpPr>
        <p:spPr/>
        <p:txBody>
          <a:bodyPr/>
          <a:lstStyle/>
          <a:p>
            <a:fld id="{5D12341E-4F27-452D-8874-2B6A950B58F8}" type="slidenum">
              <a:rPr lang="it-IT" smtClean="0"/>
              <a:t>‹N›</a:t>
            </a:fld>
            <a:endParaRPr lang="it-IT"/>
          </a:p>
        </p:txBody>
      </p:sp>
    </p:spTree>
    <p:extLst>
      <p:ext uri="{BB962C8B-B14F-4D97-AF65-F5344CB8AC3E}">
        <p14:creationId xmlns:p14="http://schemas.microsoft.com/office/powerpoint/2010/main" val="3185199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A2814B55-55C1-47EA-8216-5CF1C6D85B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DE49E67-12B2-40AC-ABC1-72D1B20BA5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AFE2052-5705-480E-8583-A9EE5CA975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0BBD2A-36E3-43FD-9474-03C4258FE995}" type="datetimeFigureOut">
              <a:rPr lang="it-IT" smtClean="0"/>
              <a:t>24/09/2021</a:t>
            </a:fld>
            <a:endParaRPr lang="it-IT"/>
          </a:p>
        </p:txBody>
      </p:sp>
      <p:sp>
        <p:nvSpPr>
          <p:cNvPr id="5" name="Segnaposto piè di pagina 4">
            <a:extLst>
              <a:ext uri="{FF2B5EF4-FFF2-40B4-BE49-F238E27FC236}">
                <a16:creationId xmlns:a16="http://schemas.microsoft.com/office/drawing/2014/main" id="{5A385014-88E1-4530-BB91-0CC7776222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6437DF26-60D6-4DF7-B202-CF2F153047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12341E-4F27-452D-8874-2B6A950B58F8}" type="slidenum">
              <a:rPr lang="it-IT" smtClean="0"/>
              <a:t>‹N›</a:t>
            </a:fld>
            <a:endParaRPr lang="it-IT"/>
          </a:p>
        </p:txBody>
      </p:sp>
    </p:spTree>
    <p:extLst>
      <p:ext uri="{BB962C8B-B14F-4D97-AF65-F5344CB8AC3E}">
        <p14:creationId xmlns:p14="http://schemas.microsoft.com/office/powerpoint/2010/main" val="1980406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4676DEA0-AF10-481C-835D-B2C39DB3EB1B}"/>
              </a:ext>
            </a:extLst>
          </p:cNvPr>
          <p:cNvSpPr>
            <a:spLocks noGrp="1"/>
          </p:cNvSpPr>
          <p:nvPr>
            <p:ph idx="1"/>
          </p:nvPr>
        </p:nvSpPr>
        <p:spPr>
          <a:xfrm>
            <a:off x="180109" y="911225"/>
            <a:ext cx="11845636" cy="4325793"/>
          </a:xfrm>
          <a:ln w="38100"/>
        </p:spPr>
        <p:style>
          <a:lnRef idx="2">
            <a:schemeClr val="dk1"/>
          </a:lnRef>
          <a:fillRef idx="1">
            <a:schemeClr val="lt1"/>
          </a:fillRef>
          <a:effectRef idx="0">
            <a:schemeClr val="dk1"/>
          </a:effectRef>
          <a:fontRef idx="minor">
            <a:schemeClr val="dk1"/>
          </a:fontRef>
        </p:style>
        <p:txBody>
          <a:bodyPr/>
          <a:lstStyle/>
          <a:p>
            <a:pPr marL="0" indent="0" algn="ctr">
              <a:buNone/>
            </a:pPr>
            <a:endParaRPr lang="en-US" sz="4000" dirty="0">
              <a:latin typeface="Arial" panose="020B0604020202020204" pitchFamily="34" charset="0"/>
              <a:cs typeface="Arial" panose="020B0604020202020204" pitchFamily="34" charset="0"/>
            </a:endParaRPr>
          </a:p>
          <a:p>
            <a:pPr marL="0" indent="0" algn="ctr">
              <a:buNone/>
            </a:pPr>
            <a:endParaRPr lang="en-US" sz="4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ctr">
              <a:buNone/>
            </a:pPr>
            <a:r>
              <a:rPr lang="en-US" sz="4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Three models of European Pre-Romanticism: </a:t>
            </a:r>
          </a:p>
          <a:p>
            <a:pPr marL="0" indent="0" algn="ctr">
              <a:buNone/>
            </a:pPr>
            <a:r>
              <a:rPr lang="en-US" sz="4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England, Germany and Italy</a:t>
            </a:r>
          </a:p>
          <a:p>
            <a:pPr marL="0" indent="0" algn="ctr">
              <a:buNone/>
            </a:pPr>
            <a:r>
              <a:rPr lang="en-US" sz="4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(Gaetano </a:t>
            </a:r>
            <a:r>
              <a:rPr lang="en-US" sz="4000" b="1">
                <a:effectLst>
                  <a:outerShdw blurRad="38100" dist="38100" dir="2700000" algn="tl">
                    <a:srgbClr val="000000">
                      <a:alpha val="43137"/>
                    </a:srgbClr>
                  </a:outerShdw>
                </a:effectLst>
                <a:latin typeface="Arial" panose="020B0604020202020204" pitchFamily="34" charset="0"/>
                <a:cs typeface="Arial" panose="020B0604020202020204" pitchFamily="34" charset="0"/>
              </a:rPr>
              <a:t>Pio Iavarone)</a:t>
            </a:r>
            <a:endParaRPr lang="en-US" sz="4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buNone/>
            </a:pPr>
            <a:endParaRPr lang="it-IT" dirty="0"/>
          </a:p>
        </p:txBody>
      </p:sp>
    </p:spTree>
    <p:extLst>
      <p:ext uri="{BB962C8B-B14F-4D97-AF65-F5344CB8AC3E}">
        <p14:creationId xmlns:p14="http://schemas.microsoft.com/office/powerpoint/2010/main" val="3658631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D916D754-17A5-400E-A305-484538EEC607}"/>
              </a:ext>
            </a:extLst>
          </p:cNvPr>
          <p:cNvSpPr txBox="1"/>
          <p:nvPr/>
        </p:nvSpPr>
        <p:spPr>
          <a:xfrm>
            <a:off x="304800" y="290945"/>
            <a:ext cx="5791200" cy="6247864"/>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THE PAINS OF </a:t>
            </a:r>
          </a:p>
          <a:p>
            <a:pPr algn="ctr"/>
            <a:r>
              <a:rPr lang="en-US"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YOUNG WERTHER</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The novel appeared in 1774 and immediately conquered Germany and then the whole of Europe.</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The plot and the narrative structure were sources of inspiration for numerous works, among which the most famous is Ugo Foscolo's </a:t>
            </a:r>
            <a:r>
              <a:rPr lang="en-US" sz="2000" b="1" i="1" dirty="0">
                <a:latin typeface="Arial" panose="020B0604020202020204" pitchFamily="34" charset="0"/>
                <a:cs typeface="Arial" panose="020B0604020202020204" pitchFamily="34" charset="0"/>
              </a:rPr>
              <a:t>The Last Letters of Jacopo Ortis</a:t>
            </a:r>
            <a:r>
              <a:rPr lang="en-US" sz="2000" b="1" dirty="0">
                <a:latin typeface="Arial" panose="020B0604020202020204" pitchFamily="34" charset="0"/>
                <a:cs typeface="Arial" panose="020B0604020202020204" pitchFamily="34" charset="0"/>
              </a:rPr>
              <a:t>.</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The novel tells the story of Werther, a young man who, through a series of letters sent to his friend Guglielmo, describes his impossible love for Lotte, promised to another boy, Albert.</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The final part of the novel is narrated in the third person and describes the unbearable jealousy of Werther who, after snatching a kiss from Lotte, decides to kill himself.</a:t>
            </a:r>
          </a:p>
        </p:txBody>
      </p:sp>
      <p:pic>
        <p:nvPicPr>
          <p:cNvPr id="6" name="Immagine 5">
            <a:extLst>
              <a:ext uri="{FF2B5EF4-FFF2-40B4-BE49-F238E27FC236}">
                <a16:creationId xmlns:a16="http://schemas.microsoft.com/office/drawing/2014/main" id="{E7625550-EF7E-429B-8A34-37D0C44B87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0126" y="924522"/>
            <a:ext cx="4980710" cy="4980710"/>
          </a:xfrm>
          <a:prstGeom prst="rect">
            <a:avLst/>
          </a:prstGeom>
        </p:spPr>
      </p:pic>
    </p:spTree>
    <p:extLst>
      <p:ext uri="{BB962C8B-B14F-4D97-AF65-F5344CB8AC3E}">
        <p14:creationId xmlns:p14="http://schemas.microsoft.com/office/powerpoint/2010/main" val="2726755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1E1EEBA0-BE5B-4703-ABB6-9FF43F229196}"/>
              </a:ext>
            </a:extLst>
          </p:cNvPr>
          <p:cNvSpPr txBox="1"/>
          <p:nvPr/>
        </p:nvSpPr>
        <p:spPr>
          <a:xfrm>
            <a:off x="304800" y="817419"/>
            <a:ext cx="5791200" cy="4708981"/>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ITALIAN JOURNEY</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Italian Journey is Johann Wolfgang von Goethe's report on his travels to Italy from 1786 to 1788 that was published in 1816 and 1817. </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The book is based on Goethe's diaries and is smoothed in style, lacks the spontaneity of his diary report and is augmented with the addition of afterthoughts and reminiscences.</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Italian Journey initially takes the form of a diary, with events and descriptions written up apparently quite soon after they were experienced. </a:t>
            </a:r>
            <a:endParaRPr lang="it-IT" sz="2000" b="1" dirty="0">
              <a:latin typeface="Arial" panose="020B0604020202020204" pitchFamily="34" charset="0"/>
              <a:cs typeface="Arial" panose="020B0604020202020204" pitchFamily="34" charset="0"/>
            </a:endParaRPr>
          </a:p>
        </p:txBody>
      </p:sp>
      <p:pic>
        <p:nvPicPr>
          <p:cNvPr id="6" name="Immagine 5">
            <a:extLst>
              <a:ext uri="{FF2B5EF4-FFF2-40B4-BE49-F238E27FC236}">
                <a16:creationId xmlns:a16="http://schemas.microsoft.com/office/drawing/2014/main" id="{BE068577-05F5-4FC8-86B3-D3ADC8C68B1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73242" y="1045236"/>
            <a:ext cx="5413958" cy="4253345"/>
          </a:xfrm>
          <a:prstGeom prst="rect">
            <a:avLst/>
          </a:prstGeom>
        </p:spPr>
      </p:pic>
    </p:spTree>
    <p:extLst>
      <p:ext uri="{BB962C8B-B14F-4D97-AF65-F5344CB8AC3E}">
        <p14:creationId xmlns:p14="http://schemas.microsoft.com/office/powerpoint/2010/main" val="3193509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02E201A-2625-46B3-983C-F75AD471F0A9}"/>
              </a:ext>
            </a:extLst>
          </p:cNvPr>
          <p:cNvSpPr txBox="1"/>
          <p:nvPr/>
        </p:nvSpPr>
        <p:spPr>
          <a:xfrm>
            <a:off x="221673" y="166255"/>
            <a:ext cx="5874327" cy="6555641"/>
          </a:xfrm>
          <a:prstGeom prst="rect">
            <a:avLst/>
          </a:prstGeom>
          <a:noFill/>
          <a:ln w="38100">
            <a:solidFill>
              <a:schemeClr val="tx1"/>
            </a:solidFill>
          </a:ln>
        </p:spPr>
        <p:txBody>
          <a:bodyPr wrap="square" rtlCol="0">
            <a:spAutoFit/>
          </a:bodyPr>
          <a:lstStyle/>
          <a:p>
            <a:pPr algn="ctr"/>
            <a:r>
              <a:rPr lang="it-IT"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UGO FOSCOLO</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He was born in Zakynthos, a Greek island, to a Venetian father and Greek mother in 1778, but left his island at the age of fourteen when the family moved to Venice.</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Very soon he began to write and made a name for himself as a poet; a tragedy written by him at the age of nineteen was performed in the theater in Venice; very soon he also began his political and military activity.</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He was part of the army of the Republic founded by Napoleon in northern Italy and had political posts in Venice.</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Following the Treaty of Campoformio of 1797 between the French and Austrians, he no longer supported Napoleon's work.</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In 1815 he definitively left Italy to live in various countries, and in recent years he also found himself in serious economic difficulties, burdened by debts. He died near London in 1827. </a:t>
            </a:r>
            <a:endParaRPr lang="it-IT" sz="1900" b="1" dirty="0">
              <a:latin typeface="Arial" panose="020B0604020202020204" pitchFamily="34" charset="0"/>
              <a:cs typeface="Arial" panose="020B0604020202020204" pitchFamily="34" charset="0"/>
            </a:endParaRPr>
          </a:p>
        </p:txBody>
      </p:sp>
      <p:pic>
        <p:nvPicPr>
          <p:cNvPr id="6" name="Immagine 5">
            <a:extLst>
              <a:ext uri="{FF2B5EF4-FFF2-40B4-BE49-F238E27FC236}">
                <a16:creationId xmlns:a16="http://schemas.microsoft.com/office/drawing/2014/main" id="{C4C1A682-14C8-41C3-94D2-6DC6EF3AEC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9808" y="323933"/>
            <a:ext cx="5023428" cy="6240283"/>
          </a:xfrm>
          <a:prstGeom prst="rect">
            <a:avLst/>
          </a:prstGeom>
        </p:spPr>
      </p:pic>
    </p:spTree>
    <p:extLst>
      <p:ext uri="{BB962C8B-B14F-4D97-AF65-F5344CB8AC3E}">
        <p14:creationId xmlns:p14="http://schemas.microsoft.com/office/powerpoint/2010/main" val="974035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6C3CA3B-2396-4EF9-AECF-A6E53C82D940}"/>
              </a:ext>
            </a:extLst>
          </p:cNvPr>
          <p:cNvSpPr txBox="1"/>
          <p:nvPr/>
        </p:nvSpPr>
        <p:spPr>
          <a:xfrm>
            <a:off x="124691" y="197346"/>
            <a:ext cx="5971309" cy="6494085"/>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THE POEM </a:t>
            </a:r>
          </a:p>
          <a:p>
            <a:pPr algn="ctr"/>
            <a:r>
              <a:rPr lang="en-US" sz="28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OF THE SEPULCHRES</a:t>
            </a:r>
          </a:p>
          <a:p>
            <a:pPr marL="571500" indent="-571500" algn="just">
              <a:buFont typeface="Wingdings" panose="05000000000000000000" pitchFamily="2" charset="2"/>
              <a:buChar char="Ø"/>
            </a:pPr>
            <a:r>
              <a:rPr lang="en-US" b="1" dirty="0">
                <a:latin typeface="Arial" panose="020B0604020202020204" pitchFamily="34" charset="0"/>
                <a:cs typeface="Arial" panose="020B0604020202020204" pitchFamily="34" charset="0"/>
              </a:rPr>
              <a:t>It’s a poem of 295 loose hendecasyllables, written almost in one go between June and September 1806 and published in Brescia in 1807.</a:t>
            </a:r>
          </a:p>
          <a:p>
            <a:pPr marL="571500" indent="-571500" algn="just">
              <a:buFont typeface="Wingdings" panose="05000000000000000000" pitchFamily="2" charset="2"/>
              <a:buChar char="Ø"/>
            </a:pPr>
            <a:r>
              <a:rPr lang="en-US" b="1" i="1" dirty="0">
                <a:latin typeface="Arial" panose="020B0604020202020204" pitchFamily="34" charset="0"/>
                <a:cs typeface="Arial" panose="020B0604020202020204" pitchFamily="34" charset="0"/>
              </a:rPr>
              <a:t>The Sepulchres </a:t>
            </a:r>
            <a:r>
              <a:rPr lang="en-US" b="1" dirty="0">
                <a:latin typeface="Arial" panose="020B0604020202020204" pitchFamily="34" charset="0"/>
                <a:cs typeface="Arial" panose="020B0604020202020204" pitchFamily="34" charset="0"/>
              </a:rPr>
              <a:t>were composed under the suggestion of the Napoleonic decree of Saint-Cloud (1804) by which, for hygienic reasons, the burial of the dead outside the city walls was imposed in specially built cemeteries and for democratic reasons, it was established that the tombstones must all be of equal size and that the inscriptions were checked by a special commission, to protect the truth and decorum.</a:t>
            </a:r>
          </a:p>
          <a:p>
            <a:pPr marL="571500" indent="-571500" algn="just">
              <a:buFont typeface="Wingdings" panose="05000000000000000000" pitchFamily="2" charset="2"/>
              <a:buChar char="Ø"/>
            </a:pPr>
            <a:r>
              <a:rPr lang="en-US" b="1" dirty="0">
                <a:latin typeface="Arial" panose="020B0604020202020204" pitchFamily="34" charset="0"/>
                <a:cs typeface="Arial" panose="020B0604020202020204" pitchFamily="34" charset="0"/>
              </a:rPr>
              <a:t>Foscolo approaches the subject from a completely different perspective, which no longer has anything to do with legal discussions and with the defense of the Christian tradition: what interests the poet is precisely the meaning and function that the tomb comes to assume for the living.</a:t>
            </a:r>
          </a:p>
        </p:txBody>
      </p:sp>
      <p:pic>
        <p:nvPicPr>
          <p:cNvPr id="6" name="Immagine 5">
            <a:extLst>
              <a:ext uri="{FF2B5EF4-FFF2-40B4-BE49-F238E27FC236}">
                <a16:creationId xmlns:a16="http://schemas.microsoft.com/office/drawing/2014/main" id="{58534494-51CC-46FD-8233-CC7BA95C59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8510" y="2078181"/>
            <a:ext cx="5403273" cy="2701637"/>
          </a:xfrm>
          <a:prstGeom prst="rect">
            <a:avLst/>
          </a:prstGeom>
        </p:spPr>
      </p:pic>
    </p:spTree>
    <p:extLst>
      <p:ext uri="{BB962C8B-B14F-4D97-AF65-F5344CB8AC3E}">
        <p14:creationId xmlns:p14="http://schemas.microsoft.com/office/powerpoint/2010/main" val="2697955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FDCDDDF9-08F1-42B5-A630-A488DBDD047D}"/>
              </a:ext>
            </a:extLst>
          </p:cNvPr>
          <p:cNvSpPr txBox="1"/>
          <p:nvPr/>
        </p:nvSpPr>
        <p:spPr>
          <a:xfrm>
            <a:off x="207818" y="263236"/>
            <a:ext cx="11582400" cy="2616101"/>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4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ON BROTHER JOHN’S DEATH</a:t>
            </a:r>
          </a:p>
          <a:p>
            <a:pPr marL="342900" indent="-342900" algn="just">
              <a:buFont typeface="Wingdings" panose="05000000000000000000" pitchFamily="2" charset="2"/>
              <a:buChar char="Ø"/>
            </a:pPr>
            <a:r>
              <a:rPr lang="en-US" sz="2400" b="1" dirty="0">
                <a:latin typeface="Arial" panose="020B0604020202020204" pitchFamily="34" charset="0"/>
                <a:cs typeface="Arial" panose="020B0604020202020204" pitchFamily="34" charset="0"/>
              </a:rPr>
              <a:t>It’s a sonnet written by Ugo Foscolo in 1803.</a:t>
            </a:r>
          </a:p>
          <a:p>
            <a:pPr marL="342900" indent="-342900" algn="just">
              <a:buFont typeface="Wingdings" panose="05000000000000000000" pitchFamily="2" charset="2"/>
              <a:buChar char="Ø"/>
            </a:pPr>
            <a:r>
              <a:rPr lang="en-US" sz="2400" b="1" dirty="0">
                <a:latin typeface="Arial" panose="020B0604020202020204" pitchFamily="34" charset="0"/>
                <a:cs typeface="Arial" panose="020B0604020202020204" pitchFamily="34" charset="0"/>
              </a:rPr>
              <a:t>At the end of 1801 Ugo Foscolo was struck by a serious family mourning: his younger brother Gian Dionisio, known as Giovanni, died in Venice, just twenty years old, on 8 December.</a:t>
            </a:r>
          </a:p>
          <a:p>
            <a:pPr marL="342900" indent="-342900" algn="just">
              <a:buFont typeface="Wingdings" panose="05000000000000000000" pitchFamily="2" charset="2"/>
              <a:buChar char="Ø"/>
            </a:pPr>
            <a:r>
              <a:rPr lang="en-US" sz="2400" b="1" dirty="0">
                <a:latin typeface="Arial" panose="020B0604020202020204" pitchFamily="34" charset="0"/>
                <a:cs typeface="Arial" panose="020B0604020202020204" pitchFamily="34" charset="0"/>
              </a:rPr>
              <a:t>The sonnet was composed between April and July 1803.</a:t>
            </a:r>
            <a:endParaRPr lang="it-IT" sz="2400" b="1" dirty="0">
              <a:latin typeface="Arial" panose="020B0604020202020204" pitchFamily="34" charset="0"/>
              <a:cs typeface="Arial" panose="020B0604020202020204" pitchFamily="34" charset="0"/>
            </a:endParaRPr>
          </a:p>
        </p:txBody>
      </p:sp>
      <p:pic>
        <p:nvPicPr>
          <p:cNvPr id="8" name="Immagine 7">
            <a:extLst>
              <a:ext uri="{FF2B5EF4-FFF2-40B4-BE49-F238E27FC236}">
                <a16:creationId xmlns:a16="http://schemas.microsoft.com/office/drawing/2014/main" id="{5B6043F6-46CD-424B-98D2-3BDFE55620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0788" y="3085406"/>
            <a:ext cx="6050423" cy="3630254"/>
          </a:xfrm>
          <a:prstGeom prst="rect">
            <a:avLst/>
          </a:prstGeom>
        </p:spPr>
      </p:pic>
    </p:spTree>
    <p:extLst>
      <p:ext uri="{BB962C8B-B14F-4D97-AF65-F5344CB8AC3E}">
        <p14:creationId xmlns:p14="http://schemas.microsoft.com/office/powerpoint/2010/main" val="2097026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22A9C68B-CFEB-414B-A860-8523D2B8E313}"/>
              </a:ext>
            </a:extLst>
          </p:cNvPr>
          <p:cNvSpPr txBox="1"/>
          <p:nvPr/>
        </p:nvSpPr>
        <p:spPr>
          <a:xfrm>
            <a:off x="387927" y="332509"/>
            <a:ext cx="5708073" cy="5909310"/>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PRE-ROMANTICISM</a:t>
            </a:r>
          </a:p>
          <a:p>
            <a:pPr marL="285750" indent="-28575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Pre-Romanticism, cultural movement in Europe from about the 1740s onward that preceded and presaged the artistic movement known as Romanticism.</a:t>
            </a:r>
          </a:p>
          <a:p>
            <a:pPr marL="285750" indent="-285750" algn="just">
              <a:buFont typeface="Wingdings" panose="05000000000000000000" pitchFamily="2" charset="2"/>
              <a:buChar char="Ø"/>
            </a:pPr>
            <a:r>
              <a:rPr lang="en-US" sz="2000" b="1" i="0" dirty="0">
                <a:solidFill>
                  <a:srgbClr val="000000"/>
                </a:solidFill>
                <a:effectLst/>
                <a:latin typeface="Arial" panose="020B0604020202020204" pitchFamily="34" charset="0"/>
                <a:cs typeface="Arial" panose="020B0604020202020204" pitchFamily="34" charset="0"/>
              </a:rPr>
              <a:t>The Pre-Romantic Age is a period of transition between the Enlightment and the Romanticism.</a:t>
            </a:r>
          </a:p>
          <a:p>
            <a:pPr marL="285750" indent="-28575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in the second half of the 18th century, we can observe a new sensibility in poetry and a new generation of poets. These poets used subjective, autobiographical materials which marked a new trend towards the expression of a lyrical and personal experience of life. They were less intellectual and more emotional presenting a variety of emotional states of the soul.</a:t>
            </a:r>
          </a:p>
          <a:p>
            <a:pPr marL="285750" indent="-285750" algn="just">
              <a:buFont typeface="Wingdings" panose="05000000000000000000" pitchFamily="2" charset="2"/>
              <a:buChar char="Ø"/>
            </a:pPr>
            <a:endParaRPr lang="it-IT" dirty="0"/>
          </a:p>
        </p:txBody>
      </p:sp>
      <p:pic>
        <p:nvPicPr>
          <p:cNvPr id="8" name="Immagine 7">
            <a:extLst>
              <a:ext uri="{FF2B5EF4-FFF2-40B4-BE49-F238E27FC236}">
                <a16:creationId xmlns:a16="http://schemas.microsoft.com/office/drawing/2014/main" id="{4CCA5811-57DA-4255-BF91-F078E5A7DC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6946" y="1219858"/>
            <a:ext cx="5555991" cy="4418283"/>
          </a:xfrm>
          <a:prstGeom prst="rect">
            <a:avLst/>
          </a:prstGeom>
        </p:spPr>
      </p:pic>
    </p:spTree>
    <p:extLst>
      <p:ext uri="{BB962C8B-B14F-4D97-AF65-F5344CB8AC3E}">
        <p14:creationId xmlns:p14="http://schemas.microsoft.com/office/powerpoint/2010/main" val="2932674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0B868C51-C84D-4A07-8311-8782A2238C9E}"/>
              </a:ext>
            </a:extLst>
          </p:cNvPr>
          <p:cNvSpPr txBox="1"/>
          <p:nvPr/>
        </p:nvSpPr>
        <p:spPr>
          <a:xfrm>
            <a:off x="346363" y="151178"/>
            <a:ext cx="5888182" cy="5940088"/>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MAIN THEMES</a:t>
            </a:r>
          </a:p>
          <a:p>
            <a:pPr algn="just"/>
            <a:r>
              <a:rPr lang="en-US" sz="2000" b="1" dirty="0">
                <a:latin typeface="Arial" panose="020B0604020202020204" pitchFamily="34" charset="0"/>
                <a:cs typeface="Arial" panose="020B0604020202020204" pitchFamily="34" charset="0"/>
              </a:rPr>
              <a:t>The main themes of the pre-romantic literature may be:</a:t>
            </a:r>
          </a:p>
          <a:p>
            <a:pPr marL="457200" indent="-457200" algn="just">
              <a:buAutoNum type="alphaLcParenR"/>
            </a:pPr>
            <a:r>
              <a:rPr lang="en-US" sz="2000" b="1" dirty="0">
                <a:latin typeface="Arial" panose="020B0604020202020204" pitchFamily="34" charset="0"/>
                <a:cs typeface="Arial" panose="020B0604020202020204" pitchFamily="34" charset="0"/>
              </a:rPr>
              <a:t>a return to nature expressed through an interest in the picturesque, the wild, the grandiose, the lonely, the desolate.</a:t>
            </a:r>
          </a:p>
          <a:p>
            <a:pPr marL="457200" indent="-457200" algn="just">
              <a:buAutoNum type="alphaLcParenR"/>
            </a:pPr>
            <a:r>
              <a:rPr lang="en-US" sz="2000" b="1" dirty="0">
                <a:latin typeface="Arial" panose="020B0604020202020204" pitchFamily="34" charset="0"/>
                <a:cs typeface="Arial" panose="020B0604020202020204" pitchFamily="34" charset="0"/>
              </a:rPr>
              <a:t>the cult of sensibility and melancholy expressed by the love of ruins, the idealization of solitude, meditations on man’s unhappy destiny.</a:t>
            </a:r>
          </a:p>
          <a:p>
            <a:pPr marL="457200" indent="-457200" algn="just">
              <a:buAutoNum type="alphaLcParenR"/>
            </a:pPr>
            <a:r>
              <a:rPr lang="en-US" sz="2000" b="1" dirty="0">
                <a:latin typeface="Arial" panose="020B0604020202020204" pitchFamily="34" charset="0"/>
                <a:cs typeface="Arial" panose="020B0604020202020204" pitchFamily="34" charset="0"/>
              </a:rPr>
              <a:t>a love of the strange, the exotic, the sublime.</a:t>
            </a:r>
          </a:p>
          <a:p>
            <a:pPr marL="457200" indent="-457200" algn="just">
              <a:buAutoNum type="alphaLcParenR"/>
            </a:pPr>
            <a:r>
              <a:rPr lang="en-US" sz="2000" b="1" dirty="0">
                <a:latin typeface="Arial" panose="020B0604020202020204" pitchFamily="34" charset="0"/>
                <a:cs typeface="Arial" panose="020B0604020202020204" pitchFamily="34" charset="0"/>
              </a:rPr>
              <a:t>an interest in the middle age which is considered a mysterious and barbarous period.</a:t>
            </a:r>
          </a:p>
          <a:p>
            <a:pPr marL="457200" indent="-457200" algn="just">
              <a:buAutoNum type="alphaLcParenR"/>
            </a:pPr>
            <a:r>
              <a:rPr lang="en-US" sz="2000" b="1" dirty="0">
                <a:latin typeface="Arial" panose="020B0604020202020204" pitchFamily="34" charset="0"/>
                <a:cs typeface="Arial" panose="020B0604020202020204" pitchFamily="34" charset="0"/>
              </a:rPr>
              <a:t>an interest in gothic architecture as a typical expression of the medieval spirit.</a:t>
            </a:r>
          </a:p>
          <a:p>
            <a:pPr marL="457200" indent="-457200" algn="just">
              <a:buAutoNum type="alphaLcParenR"/>
            </a:pPr>
            <a:endParaRPr lang="en-US" sz="2000" dirty="0">
              <a:latin typeface="Arial" panose="020B0604020202020204" pitchFamily="34" charset="0"/>
              <a:cs typeface="Arial" panose="020B0604020202020204" pitchFamily="34" charset="0"/>
            </a:endParaRPr>
          </a:p>
        </p:txBody>
      </p:sp>
      <p:pic>
        <p:nvPicPr>
          <p:cNvPr id="3" name="Immagine 2">
            <a:extLst>
              <a:ext uri="{FF2B5EF4-FFF2-40B4-BE49-F238E27FC236}">
                <a16:creationId xmlns:a16="http://schemas.microsoft.com/office/drawing/2014/main" id="{AB042920-60F5-4AF3-AD10-EFCC40F544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0177" y="345267"/>
            <a:ext cx="4331278" cy="5551911"/>
          </a:xfrm>
          <a:prstGeom prst="rect">
            <a:avLst/>
          </a:prstGeom>
        </p:spPr>
      </p:pic>
    </p:spTree>
    <p:extLst>
      <p:ext uri="{BB962C8B-B14F-4D97-AF65-F5344CB8AC3E}">
        <p14:creationId xmlns:p14="http://schemas.microsoft.com/office/powerpoint/2010/main" val="4040488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12F118C7-EE18-4613-B9EB-DCC0601F4E42}"/>
              </a:ext>
            </a:extLst>
          </p:cNvPr>
          <p:cNvSpPr txBox="1"/>
          <p:nvPr/>
        </p:nvSpPr>
        <p:spPr>
          <a:xfrm>
            <a:off x="235527" y="249382"/>
            <a:ext cx="5652655" cy="5940088"/>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THOMAS GRAY</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Thomas Gray was born on December 26, 1716, of middle-class parents. He was the only one of 12 children to survive infancy.</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Thomas Gray was born in Cornhill, London. His father, Philip Gray, was a scrivener and his mother, Dorothy Antrobus, was a milliner. He was the fifth of twelve children, and the only one to survive infancy. He lived with his mother after she left his abusive and mentally unwell father.</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For the most part, the rest of Gray's life, except for an occasional sojourn in London or trip to picturesque rural spots, was centered in Cambridge, where he was a man of letters and a scholar.</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He died on July 30, 1771.</a:t>
            </a:r>
            <a:endParaRPr lang="it-IT" sz="2000" b="1" dirty="0">
              <a:latin typeface="Arial" panose="020B0604020202020204" pitchFamily="34" charset="0"/>
              <a:cs typeface="Arial" panose="020B0604020202020204" pitchFamily="34" charset="0"/>
            </a:endParaRPr>
          </a:p>
        </p:txBody>
      </p:sp>
      <p:pic>
        <p:nvPicPr>
          <p:cNvPr id="6" name="Immagine 5">
            <a:extLst>
              <a:ext uri="{FF2B5EF4-FFF2-40B4-BE49-F238E27FC236}">
                <a16:creationId xmlns:a16="http://schemas.microsoft.com/office/drawing/2014/main" id="{65CF193F-B941-4D09-AC2B-1EAC2EACD3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9618" y="415636"/>
            <a:ext cx="4154632" cy="5539509"/>
          </a:xfrm>
          <a:prstGeom prst="rect">
            <a:avLst/>
          </a:prstGeom>
        </p:spPr>
      </p:pic>
    </p:spTree>
    <p:extLst>
      <p:ext uri="{BB962C8B-B14F-4D97-AF65-F5344CB8AC3E}">
        <p14:creationId xmlns:p14="http://schemas.microsoft.com/office/powerpoint/2010/main" val="2927142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D80F92F-48DC-4331-A390-DE23CE705B46}"/>
              </a:ext>
            </a:extLst>
          </p:cNvPr>
          <p:cNvSpPr txBox="1"/>
          <p:nvPr/>
        </p:nvSpPr>
        <p:spPr>
          <a:xfrm>
            <a:off x="180109" y="263236"/>
            <a:ext cx="11416146" cy="3170099"/>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ELEGY WRITTEN IN </a:t>
            </a:r>
          </a:p>
          <a:p>
            <a:pPr algn="ctr"/>
            <a:r>
              <a:rPr lang="en-US"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 COUNTRY CHURCHYARD</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Gray's most famous poem, </a:t>
            </a:r>
            <a:r>
              <a:rPr lang="en-US" sz="2000" b="1" i="1" dirty="0">
                <a:latin typeface="Arial" panose="020B0604020202020204" pitchFamily="34" charset="0"/>
                <a:cs typeface="Arial" panose="020B0604020202020204" pitchFamily="34" charset="0"/>
              </a:rPr>
              <a:t>Elegy Written in a Country Churchyard</a:t>
            </a:r>
            <a:r>
              <a:rPr lang="en-US" sz="2000" b="1" dirty="0">
                <a:latin typeface="Arial" panose="020B0604020202020204" pitchFamily="34" charset="0"/>
                <a:cs typeface="Arial" panose="020B0604020202020204" pitchFamily="34" charset="0"/>
              </a:rPr>
              <a:t>, probably written in 1751 in Stoke Poges Cemetery, has become an important part of the English literary heritage. </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Even today it is one of the most cited poems in the English language.</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The Elegy was immediately noticed for its beauty and the poets of the cemetery school were so called for their poems, written on the basis of Gray's poetry. </a:t>
            </a:r>
            <a:endParaRPr lang="it-IT" sz="2000" b="1" dirty="0">
              <a:latin typeface="Arial" panose="020B0604020202020204" pitchFamily="34" charset="0"/>
              <a:cs typeface="Arial" panose="020B0604020202020204" pitchFamily="34" charset="0"/>
            </a:endParaRPr>
          </a:p>
        </p:txBody>
      </p:sp>
      <p:pic>
        <p:nvPicPr>
          <p:cNvPr id="6" name="Immagine 5">
            <a:extLst>
              <a:ext uri="{FF2B5EF4-FFF2-40B4-BE49-F238E27FC236}">
                <a16:creationId xmlns:a16="http://schemas.microsoft.com/office/drawing/2014/main" id="{DC065328-1FE3-4DF7-B296-A21840D81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2621" y="3622964"/>
            <a:ext cx="4311122" cy="2971800"/>
          </a:xfrm>
          <a:prstGeom prst="rect">
            <a:avLst/>
          </a:prstGeom>
        </p:spPr>
      </p:pic>
    </p:spTree>
    <p:extLst>
      <p:ext uri="{BB962C8B-B14F-4D97-AF65-F5344CB8AC3E}">
        <p14:creationId xmlns:p14="http://schemas.microsoft.com/office/powerpoint/2010/main" val="647450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F7271195-9183-4F0E-80FE-59B01BF31FF3}"/>
              </a:ext>
            </a:extLst>
          </p:cNvPr>
          <p:cNvSpPr txBox="1"/>
          <p:nvPr/>
        </p:nvSpPr>
        <p:spPr>
          <a:xfrm>
            <a:off x="152400" y="221673"/>
            <a:ext cx="5943600" cy="6247864"/>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ROBERT BURNS</a:t>
            </a:r>
          </a:p>
          <a:p>
            <a:pPr marL="342900" indent="-342900" algn="just">
              <a:buFont typeface="Wingdings" panose="05000000000000000000" pitchFamily="2" charset="2"/>
              <a:buChar char="Ø"/>
            </a:pPr>
            <a:r>
              <a:rPr lang="it-IT" sz="2000" b="1" dirty="0">
                <a:latin typeface="Arial" panose="020B0604020202020204" pitchFamily="34" charset="0"/>
                <a:cs typeface="Arial" panose="020B0604020202020204" pitchFamily="34" charset="0"/>
              </a:rPr>
              <a:t>Robert Burns </a:t>
            </a:r>
            <a:r>
              <a:rPr lang="en-US" sz="2000" b="1" dirty="0">
                <a:latin typeface="Arial" panose="020B0604020202020204" pitchFamily="34" charset="0"/>
                <a:cs typeface="Arial" panose="020B0604020202020204" pitchFamily="34" charset="0"/>
              </a:rPr>
              <a:t>(25 January 1759 – 21 July 1796)</a:t>
            </a:r>
            <a:r>
              <a:rPr lang="it-IT" sz="2000" b="1"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was a Scottish poet and lyricist. He is regarded as a pioneer of the Romantic movement, and after his death he became a great source of inspiration to the founders of both liberalism and socialism, and a cultural icon in Scotland and among the Scottish diaspora around the world.</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 Burns's style is marked by spontaneity, directness, and sincerity, and ranges from the tender intensity of some of his lyrics through the humour of </a:t>
            </a:r>
            <a:r>
              <a:rPr lang="en-US" sz="2000" b="1" i="1" dirty="0">
                <a:latin typeface="Arial" panose="020B0604020202020204" pitchFamily="34" charset="0"/>
                <a:cs typeface="Arial" panose="020B0604020202020204" pitchFamily="34" charset="0"/>
              </a:rPr>
              <a:t>Tam o' Shanter </a:t>
            </a:r>
            <a:r>
              <a:rPr lang="en-US" sz="2000" b="1" dirty="0">
                <a:latin typeface="Arial" panose="020B0604020202020204" pitchFamily="34" charset="0"/>
                <a:cs typeface="Arial" panose="020B0604020202020204" pitchFamily="34" charset="0"/>
              </a:rPr>
              <a:t>and the satire of </a:t>
            </a:r>
            <a:r>
              <a:rPr lang="en-US" sz="2000" b="1" i="1" dirty="0">
                <a:latin typeface="Arial" panose="020B0604020202020204" pitchFamily="34" charset="0"/>
                <a:cs typeface="Arial" panose="020B0604020202020204" pitchFamily="34" charset="0"/>
              </a:rPr>
              <a:t>Holy Willie's Prayer </a:t>
            </a:r>
            <a:r>
              <a:rPr lang="en-US" sz="2000" b="1" dirty="0">
                <a:latin typeface="Arial" panose="020B0604020202020204" pitchFamily="34" charset="0"/>
                <a:cs typeface="Arial" panose="020B0604020202020204" pitchFamily="34" charset="0"/>
              </a:rPr>
              <a:t>and </a:t>
            </a:r>
            <a:r>
              <a:rPr lang="en-US" sz="2000" b="1" i="1" dirty="0">
                <a:latin typeface="Arial" panose="020B0604020202020204" pitchFamily="34" charset="0"/>
                <a:cs typeface="Arial" panose="020B0604020202020204" pitchFamily="34" charset="0"/>
              </a:rPr>
              <a:t>The Holy Fair</a:t>
            </a:r>
            <a:r>
              <a:rPr lang="en-US" sz="2000" b="1" dirty="0">
                <a:latin typeface="Arial" panose="020B0604020202020204" pitchFamily="34" charset="0"/>
                <a:cs typeface="Arial" panose="020B0604020202020204" pitchFamily="34" charset="0"/>
              </a:rPr>
              <a:t>.</a:t>
            </a:r>
          </a:p>
          <a:p>
            <a:pPr marL="342900" indent="-342900" algn="just">
              <a:buFont typeface="Wingdings" panose="05000000000000000000" pitchFamily="2" charset="2"/>
              <a:buChar char="Ø"/>
            </a:pPr>
            <a:r>
              <a:rPr lang="en-US" sz="2000" b="1" dirty="0">
                <a:latin typeface="Arial" panose="020B0604020202020204" pitchFamily="34" charset="0"/>
                <a:cs typeface="Arial" panose="020B0604020202020204" pitchFamily="34" charset="0"/>
              </a:rPr>
              <a:t>His themes included republicanism (he lived during the French Revolutionary period) and Radicalism, which he expressed covertly in </a:t>
            </a:r>
            <a:r>
              <a:rPr lang="en-US" sz="2000" b="1" i="1" dirty="0">
                <a:latin typeface="Arial" panose="020B0604020202020204" pitchFamily="34" charset="0"/>
                <a:cs typeface="Arial" panose="020B0604020202020204" pitchFamily="34" charset="0"/>
              </a:rPr>
              <a:t>Scots Wha Hae</a:t>
            </a:r>
            <a:r>
              <a:rPr lang="en-US" sz="2000" b="1" dirty="0">
                <a:latin typeface="Arial" panose="020B0604020202020204" pitchFamily="34" charset="0"/>
                <a:cs typeface="Arial" panose="020B0604020202020204" pitchFamily="34" charset="0"/>
              </a:rPr>
              <a:t>, Scottish patriotism.</a:t>
            </a:r>
            <a:endParaRPr lang="it-IT" sz="2000" b="1" dirty="0">
              <a:latin typeface="Arial" panose="020B0604020202020204" pitchFamily="34" charset="0"/>
              <a:cs typeface="Arial" panose="020B0604020202020204" pitchFamily="34" charset="0"/>
            </a:endParaRPr>
          </a:p>
        </p:txBody>
      </p:sp>
      <p:pic>
        <p:nvPicPr>
          <p:cNvPr id="6" name="Immagine 5">
            <a:extLst>
              <a:ext uri="{FF2B5EF4-FFF2-40B4-BE49-F238E27FC236}">
                <a16:creationId xmlns:a16="http://schemas.microsoft.com/office/drawing/2014/main" id="{88683E87-F17D-43C5-ACB7-523967B22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0763" y="400001"/>
            <a:ext cx="4600314" cy="5586944"/>
          </a:xfrm>
          <a:prstGeom prst="rect">
            <a:avLst/>
          </a:prstGeom>
        </p:spPr>
      </p:pic>
    </p:spTree>
    <p:extLst>
      <p:ext uri="{BB962C8B-B14F-4D97-AF65-F5344CB8AC3E}">
        <p14:creationId xmlns:p14="http://schemas.microsoft.com/office/powerpoint/2010/main" val="1639524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1E5B75E-1F00-4AE8-8BAB-936D346677C9}"/>
              </a:ext>
            </a:extLst>
          </p:cNvPr>
          <p:cNvSpPr txBox="1"/>
          <p:nvPr/>
        </p:nvSpPr>
        <p:spPr>
          <a:xfrm>
            <a:off x="138545" y="110837"/>
            <a:ext cx="5957455" cy="6680332"/>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JAMES THOMSON</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James Thomson (11 September 1700 - 27 August 1748) was a Scottish poet and playwright.</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Son of a Presbyterian pastor, he was initially destined to have an ecclesiastical career in the footsteps of his father. He enrolled at the University of Edinburgh in 1715, where he studied metaphysics, logic, ethics, Greek, Latin and natural philosophy.</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In 1726 he published </a:t>
            </a:r>
            <a:r>
              <a:rPr lang="en-US" sz="1900" b="1" i="1" dirty="0">
                <a:latin typeface="Arial" panose="020B0604020202020204" pitchFamily="34" charset="0"/>
                <a:cs typeface="Arial" panose="020B0604020202020204" pitchFamily="34" charset="0"/>
              </a:rPr>
              <a:t>Winter</a:t>
            </a:r>
            <a:r>
              <a:rPr lang="en-US" sz="1900" b="1" dirty="0">
                <a:latin typeface="Arial" panose="020B0604020202020204" pitchFamily="34" charset="0"/>
                <a:cs typeface="Arial" panose="020B0604020202020204" pitchFamily="34" charset="0"/>
              </a:rPr>
              <a:t>, the first poem that would later merge into </a:t>
            </a:r>
            <a:r>
              <a:rPr lang="en-US" sz="1900" b="1" i="1" dirty="0">
                <a:latin typeface="Arial" panose="020B0604020202020204" pitchFamily="34" charset="0"/>
                <a:cs typeface="Arial" panose="020B0604020202020204" pitchFamily="34" charset="0"/>
              </a:rPr>
              <a:t>The Seasons, </a:t>
            </a:r>
            <a:r>
              <a:rPr lang="en-US" sz="1900" b="1" dirty="0">
                <a:latin typeface="Arial" panose="020B0604020202020204" pitchFamily="34" charset="0"/>
                <a:cs typeface="Arial" panose="020B0604020202020204" pitchFamily="34" charset="0"/>
              </a:rPr>
              <a:t>along with</a:t>
            </a:r>
            <a:r>
              <a:rPr lang="en-US" sz="1900" b="1" i="1" dirty="0">
                <a:latin typeface="Arial" panose="020B0604020202020204" pitchFamily="34" charset="0"/>
                <a:cs typeface="Arial" panose="020B0604020202020204" pitchFamily="34" charset="0"/>
              </a:rPr>
              <a:t> Summer</a:t>
            </a:r>
            <a:r>
              <a:rPr lang="en-US" sz="1900" b="1" dirty="0">
                <a:latin typeface="Arial" panose="020B0604020202020204" pitchFamily="34" charset="0"/>
                <a:cs typeface="Arial" panose="020B0604020202020204" pitchFamily="34" charset="0"/>
              </a:rPr>
              <a:t> (1727), </a:t>
            </a:r>
            <a:r>
              <a:rPr lang="en-US" sz="1900" b="1" i="1" dirty="0">
                <a:latin typeface="Arial" panose="020B0604020202020204" pitchFamily="34" charset="0"/>
                <a:cs typeface="Arial" panose="020B0604020202020204" pitchFamily="34" charset="0"/>
              </a:rPr>
              <a:t>Spring</a:t>
            </a:r>
            <a:r>
              <a:rPr lang="en-US" sz="1900" b="1" dirty="0">
                <a:latin typeface="Arial" panose="020B0604020202020204" pitchFamily="34" charset="0"/>
                <a:cs typeface="Arial" panose="020B0604020202020204" pitchFamily="34" charset="0"/>
              </a:rPr>
              <a:t> (1728) and </a:t>
            </a:r>
            <a:r>
              <a:rPr lang="en-US" sz="1900" b="1" i="1" dirty="0">
                <a:latin typeface="Arial" panose="020B0604020202020204" pitchFamily="34" charset="0"/>
                <a:cs typeface="Arial" panose="020B0604020202020204" pitchFamily="34" charset="0"/>
              </a:rPr>
              <a:t>Autumn</a:t>
            </a:r>
            <a:r>
              <a:rPr lang="en-US" sz="1900" b="1" dirty="0">
                <a:latin typeface="Arial" panose="020B0604020202020204" pitchFamily="34" charset="0"/>
                <a:cs typeface="Arial" panose="020B0604020202020204" pitchFamily="34" charset="0"/>
              </a:rPr>
              <a:t> (1730). During this period he also composed </a:t>
            </a:r>
            <a:r>
              <a:rPr lang="en-US" sz="1900" b="1" i="1" dirty="0">
                <a:latin typeface="Arial" panose="020B0604020202020204" pitchFamily="34" charset="0"/>
                <a:cs typeface="Arial" panose="020B0604020202020204" pitchFamily="34" charset="0"/>
              </a:rPr>
              <a:t>A Poem sacred to the Memory of Isaac Newton </a:t>
            </a:r>
            <a:r>
              <a:rPr lang="en-US" sz="1900" b="1" dirty="0">
                <a:latin typeface="Arial" panose="020B0604020202020204" pitchFamily="34" charset="0"/>
                <a:cs typeface="Arial" panose="020B0604020202020204" pitchFamily="34" charset="0"/>
              </a:rPr>
              <a:t>and his first play, </a:t>
            </a:r>
            <a:r>
              <a:rPr lang="en-US" sz="1900" b="1" i="1" dirty="0">
                <a:latin typeface="Arial" panose="020B0604020202020204" pitchFamily="34" charset="0"/>
                <a:cs typeface="Arial" panose="020B0604020202020204" pitchFamily="34" charset="0"/>
              </a:rPr>
              <a:t>The Tragedy of Sophonisba </a:t>
            </a:r>
            <a:r>
              <a:rPr lang="en-US" sz="1900" b="1" dirty="0">
                <a:latin typeface="Arial" panose="020B0604020202020204" pitchFamily="34" charset="0"/>
                <a:cs typeface="Arial" panose="020B0604020202020204" pitchFamily="34" charset="0"/>
              </a:rPr>
              <a:t>(1729).</a:t>
            </a:r>
          </a:p>
          <a:p>
            <a:pPr marL="342900" indent="-3429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In the last years of his life, Thomson lived in Richmond upon Thames, where he wrote his last poem, </a:t>
            </a:r>
            <a:r>
              <a:rPr lang="en-US" sz="1900" b="1" i="1" dirty="0">
                <a:latin typeface="Arial" panose="020B0604020202020204" pitchFamily="34" charset="0"/>
                <a:cs typeface="Arial" panose="020B0604020202020204" pitchFamily="34" charset="0"/>
              </a:rPr>
              <a:t>The Castle of Indolence</a:t>
            </a:r>
            <a:r>
              <a:rPr lang="en-US" sz="1900" b="1" dirty="0">
                <a:latin typeface="Arial" panose="020B0604020202020204" pitchFamily="34" charset="0"/>
                <a:cs typeface="Arial" panose="020B0604020202020204" pitchFamily="34" charset="0"/>
              </a:rPr>
              <a:t>, which was published in 1748 shortly before his death.</a:t>
            </a:r>
          </a:p>
        </p:txBody>
      </p:sp>
      <p:pic>
        <p:nvPicPr>
          <p:cNvPr id="6" name="Immagine 5">
            <a:extLst>
              <a:ext uri="{FF2B5EF4-FFF2-40B4-BE49-F238E27FC236}">
                <a16:creationId xmlns:a16="http://schemas.microsoft.com/office/drawing/2014/main" id="{C07607BF-A825-4913-8284-6BC29C3153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9547" y="479641"/>
            <a:ext cx="4866441" cy="5898717"/>
          </a:xfrm>
          <a:prstGeom prst="rect">
            <a:avLst/>
          </a:prstGeom>
        </p:spPr>
      </p:pic>
    </p:spTree>
    <p:extLst>
      <p:ext uri="{BB962C8B-B14F-4D97-AF65-F5344CB8AC3E}">
        <p14:creationId xmlns:p14="http://schemas.microsoft.com/office/powerpoint/2010/main" val="828196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5A6BEDD2-717B-435E-8376-B365B8D3F503}"/>
              </a:ext>
            </a:extLst>
          </p:cNvPr>
          <p:cNvSpPr txBox="1"/>
          <p:nvPr/>
        </p:nvSpPr>
        <p:spPr>
          <a:xfrm>
            <a:off x="415636" y="249382"/>
            <a:ext cx="11028219" cy="2985433"/>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4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STURM UND DRANG</a:t>
            </a:r>
          </a:p>
          <a:p>
            <a:pPr marL="342900" indent="-342900" algn="just">
              <a:buFont typeface="Wingdings" panose="05000000000000000000" pitchFamily="2" charset="2"/>
              <a:buChar char="Ø"/>
            </a:pPr>
            <a:r>
              <a:rPr lang="en-US" sz="2400" b="1" dirty="0">
                <a:latin typeface="Arial" panose="020B0604020202020204" pitchFamily="34" charset="0"/>
                <a:cs typeface="Arial" panose="020B0604020202020204" pitchFamily="34" charset="0"/>
              </a:rPr>
              <a:t>That is the self-explanatory and charismatic name for the German Pre-Romanticist movement. </a:t>
            </a:r>
          </a:p>
          <a:p>
            <a:pPr marL="342900" indent="-342900" algn="just">
              <a:buFont typeface="Wingdings" panose="05000000000000000000" pitchFamily="2" charset="2"/>
              <a:buChar char="Ø"/>
            </a:pPr>
            <a:r>
              <a:rPr lang="en-US" sz="2400" b="1" dirty="0">
                <a:latin typeface="Arial" panose="020B0604020202020204" pitchFamily="34" charset="0"/>
                <a:cs typeface="Arial" panose="020B0604020202020204" pitchFamily="34" charset="0"/>
              </a:rPr>
              <a:t>As England, Germany was a core of Romanticism, despite its fame of hard rationality.</a:t>
            </a:r>
          </a:p>
          <a:p>
            <a:pPr marL="342900" indent="-342900" algn="just">
              <a:buFont typeface="Wingdings" panose="05000000000000000000" pitchFamily="2" charset="2"/>
              <a:buChar char="Ø"/>
            </a:pPr>
            <a:r>
              <a:rPr lang="en-US" sz="2400" b="1" dirty="0">
                <a:latin typeface="Arial" panose="020B0604020202020204" pitchFamily="34" charset="0"/>
                <a:cs typeface="Arial" panose="020B0604020202020204" pitchFamily="34" charset="0"/>
              </a:rPr>
              <a:t>Sturm und Drang proposed revolution, demanding individual liberty of emotion in contrast with the neoclassical constraint through reason. </a:t>
            </a:r>
            <a:endParaRPr lang="it-IT" sz="2400" b="1" dirty="0">
              <a:latin typeface="Arial" panose="020B0604020202020204" pitchFamily="34" charset="0"/>
              <a:cs typeface="Arial" panose="020B0604020202020204" pitchFamily="34" charset="0"/>
            </a:endParaRPr>
          </a:p>
        </p:txBody>
      </p:sp>
      <p:pic>
        <p:nvPicPr>
          <p:cNvPr id="6" name="Immagine 5">
            <a:extLst>
              <a:ext uri="{FF2B5EF4-FFF2-40B4-BE49-F238E27FC236}">
                <a16:creationId xmlns:a16="http://schemas.microsoft.com/office/drawing/2014/main" id="{2E178841-3301-45B0-B03E-A18BBC3785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2303" y="3429000"/>
            <a:ext cx="4667394" cy="3323595"/>
          </a:xfrm>
          <a:prstGeom prst="rect">
            <a:avLst/>
          </a:prstGeom>
        </p:spPr>
      </p:pic>
    </p:spTree>
    <p:extLst>
      <p:ext uri="{BB962C8B-B14F-4D97-AF65-F5344CB8AC3E}">
        <p14:creationId xmlns:p14="http://schemas.microsoft.com/office/powerpoint/2010/main" val="847622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C1788B6C-5B22-40F1-BA66-C5899834BBEF}"/>
              </a:ext>
            </a:extLst>
          </p:cNvPr>
          <p:cNvSpPr txBox="1"/>
          <p:nvPr/>
        </p:nvSpPr>
        <p:spPr>
          <a:xfrm>
            <a:off x="290946" y="151179"/>
            <a:ext cx="6317672" cy="6555641"/>
          </a:xfrm>
          <a:prstGeom prst="rect">
            <a:avLst/>
          </a:prstGeom>
          <a:ln w="38100"/>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it-IT" sz="4000" b="1" u="sng"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GOETHE</a:t>
            </a:r>
          </a:p>
          <a:p>
            <a:pPr marL="571500" indent="-5715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Johann Wolfgang von Goethe is considered one of the greatest poets of European nations and was an extremely multifaceted character, whose interests ranged from literature, philosophy, science, law, art, botany, optics.</a:t>
            </a:r>
          </a:p>
          <a:p>
            <a:pPr marL="571500" indent="-5715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He was born in 1749 in Frankfurt to a wealthy middle-class family.</a:t>
            </a:r>
          </a:p>
          <a:p>
            <a:pPr marL="571500" indent="-5715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Goethe's temperament has always been dominated by a particular sensitivity and sociability, accompanied by his powerful seductive weapons.</a:t>
            </a:r>
          </a:p>
          <a:p>
            <a:pPr marL="571500" indent="-5715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The five-year period 1770-1775 was marked by the approach to the Sturm und Drang movement and was one of the most intense and dramatic periods of his life, flanked by a very rich poetic production.</a:t>
            </a:r>
          </a:p>
          <a:p>
            <a:pPr marL="571500" indent="-5715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The real turning point in his life is marked by the trip to Italy. This experience will be narrated, many years later, in the Italian Journey.</a:t>
            </a:r>
          </a:p>
          <a:p>
            <a:pPr marL="571500" indent="-571500" algn="just">
              <a:buFont typeface="Wingdings" panose="05000000000000000000" pitchFamily="2" charset="2"/>
              <a:buChar char="Ø"/>
            </a:pPr>
            <a:r>
              <a:rPr lang="en-US" sz="1900" b="1" dirty="0">
                <a:latin typeface="Arial" panose="020B0604020202020204" pitchFamily="34" charset="0"/>
                <a:cs typeface="Arial" panose="020B0604020202020204" pitchFamily="34" charset="0"/>
              </a:rPr>
              <a:t>He died in Weimar on March 22, 1832.</a:t>
            </a:r>
          </a:p>
        </p:txBody>
      </p:sp>
      <p:pic>
        <p:nvPicPr>
          <p:cNvPr id="6" name="Immagine 5">
            <a:extLst>
              <a:ext uri="{FF2B5EF4-FFF2-40B4-BE49-F238E27FC236}">
                <a16:creationId xmlns:a16="http://schemas.microsoft.com/office/drawing/2014/main" id="{C0F12959-A14E-44DF-8FE8-496306139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4255" y="595283"/>
            <a:ext cx="4595215" cy="5667431"/>
          </a:xfrm>
          <a:prstGeom prst="rect">
            <a:avLst/>
          </a:prstGeom>
        </p:spPr>
      </p:pic>
    </p:spTree>
    <p:extLst>
      <p:ext uri="{BB962C8B-B14F-4D97-AF65-F5344CB8AC3E}">
        <p14:creationId xmlns:p14="http://schemas.microsoft.com/office/powerpoint/2010/main" val="213508907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1465</Words>
  <Application>Microsoft Office PowerPoint</Application>
  <PresentationFormat>Widescreen</PresentationFormat>
  <Paragraphs>71</Paragraphs>
  <Slides>14</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14</vt:i4>
      </vt:variant>
    </vt:vector>
  </HeadingPairs>
  <TitlesOfParts>
    <vt:vector size="19" baseType="lpstr">
      <vt:lpstr>Arial</vt:lpstr>
      <vt:lpstr>Calibri</vt:lpstr>
      <vt:lpstr>Calibri Light</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Gaetano Pio Iavarone</dc:creator>
  <cp:lastModifiedBy>melan</cp:lastModifiedBy>
  <cp:revision>15</cp:revision>
  <dcterms:created xsi:type="dcterms:W3CDTF">2021-01-09T09:45:41Z</dcterms:created>
  <dcterms:modified xsi:type="dcterms:W3CDTF">2021-09-24T15:19:04Z</dcterms:modified>
</cp:coreProperties>
</file>